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5.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75" r:id="rId5"/>
    <p:sldMasterId id="2147483678" r:id="rId6"/>
    <p:sldMasterId id="2147483681" r:id="rId7"/>
    <p:sldMasterId id="2147483684" r:id="rId8"/>
  </p:sldMasterIdLst>
  <p:sldIdLst>
    <p:sldId id="256" r:id="rId9"/>
  </p:sldIdLst>
  <p:sldSz cx="8999538" cy="12192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2390E1-D5EE-4642-A072-C6214C1E55DE}" v="1" dt="2025-02-06T15:38:34.5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6340" autoAdjust="0"/>
  </p:normalViewPr>
  <p:slideViewPr>
    <p:cSldViewPr snapToGrid="0">
      <p:cViewPr>
        <p:scale>
          <a:sx n="75" d="100"/>
          <a:sy n="75" d="100"/>
        </p:scale>
        <p:origin x="2592" y="-5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viewProps" Target="viewProps.xml"/><Relationship Id="rId5" Type="http://schemas.openxmlformats.org/officeDocument/2006/relationships/slideMaster" Target="slideMasters/slideMaster2.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rek Pool" userId="44ee19be-e2ae-480d-8bf6-53ff47ec53d0" providerId="ADAL" clId="{F8F9C43C-8B25-4A2F-B680-FAFAB95BD0AD}"/>
    <pc:docChg chg="undo custSel modSld">
      <pc:chgData name="Derek Pool" userId="44ee19be-e2ae-480d-8bf6-53ff47ec53d0" providerId="ADAL" clId="{F8F9C43C-8B25-4A2F-B680-FAFAB95BD0AD}" dt="2025-01-13T16:41:02" v="2175" actId="20577"/>
      <pc:docMkLst>
        <pc:docMk/>
      </pc:docMkLst>
      <pc:sldChg chg="modSp mod">
        <pc:chgData name="Derek Pool" userId="44ee19be-e2ae-480d-8bf6-53ff47ec53d0" providerId="ADAL" clId="{F8F9C43C-8B25-4A2F-B680-FAFAB95BD0AD}" dt="2025-01-13T16:41:02" v="2175" actId="20577"/>
        <pc:sldMkLst>
          <pc:docMk/>
          <pc:sldMk cId="3018184346" sldId="256"/>
        </pc:sldMkLst>
        <pc:spChg chg="mod">
          <ac:chgData name="Derek Pool" userId="44ee19be-e2ae-480d-8bf6-53ff47ec53d0" providerId="ADAL" clId="{F8F9C43C-8B25-4A2F-B680-FAFAB95BD0AD}" dt="2025-01-13T15:18:19.900" v="84" actId="20577"/>
          <ac:spMkLst>
            <pc:docMk/>
            <pc:sldMk cId="3018184346" sldId="256"/>
            <ac:spMk id="5" creationId="{10BC94D3-B009-4B33-E1A0-A20BD3D0DFCF}"/>
          </ac:spMkLst>
        </pc:spChg>
        <pc:spChg chg="mod">
          <ac:chgData name="Derek Pool" userId="44ee19be-e2ae-480d-8bf6-53ff47ec53d0" providerId="ADAL" clId="{F8F9C43C-8B25-4A2F-B680-FAFAB95BD0AD}" dt="2025-01-13T15:33:20.178" v="407" actId="948"/>
          <ac:spMkLst>
            <pc:docMk/>
            <pc:sldMk cId="3018184346" sldId="256"/>
            <ac:spMk id="7" creationId="{FA166141-0903-D52E-CDFD-55696D319449}"/>
          </ac:spMkLst>
        </pc:spChg>
        <pc:spChg chg="mod">
          <ac:chgData name="Derek Pool" userId="44ee19be-e2ae-480d-8bf6-53ff47ec53d0" providerId="ADAL" clId="{F8F9C43C-8B25-4A2F-B680-FAFAB95BD0AD}" dt="2025-01-13T16:41:02" v="2175" actId="20577"/>
          <ac:spMkLst>
            <pc:docMk/>
            <pc:sldMk cId="3018184346" sldId="256"/>
            <ac:spMk id="8" creationId="{0F82F8D3-226A-8B0D-0080-65036AA4594A}"/>
          </ac:spMkLst>
        </pc:spChg>
        <pc:spChg chg="mod">
          <ac:chgData name="Derek Pool" userId="44ee19be-e2ae-480d-8bf6-53ff47ec53d0" providerId="ADAL" clId="{F8F9C43C-8B25-4A2F-B680-FAFAB95BD0AD}" dt="2025-01-13T16:20:30.399" v="1063" actId="20577"/>
          <ac:spMkLst>
            <pc:docMk/>
            <pc:sldMk cId="3018184346" sldId="256"/>
            <ac:spMk id="19" creationId="{2B07EF44-8782-B50A-7CB8-DC8FF537913E}"/>
          </ac:spMkLst>
        </pc:spChg>
      </pc:sldChg>
    </pc:docChg>
  </pc:docChgLst>
  <pc:docChgLst>
    <pc:chgData name="Derek Pool" userId="44ee19be-e2ae-480d-8bf6-53ff47ec53d0" providerId="ADAL" clId="{C92390E1-D5EE-4642-A072-C6214C1E55DE}"/>
    <pc:docChg chg="undo custSel modSld">
      <pc:chgData name="Derek Pool" userId="44ee19be-e2ae-480d-8bf6-53ff47ec53d0" providerId="ADAL" clId="{C92390E1-D5EE-4642-A072-C6214C1E55DE}" dt="2025-02-06T15:40:08.805" v="4306" actId="20577"/>
      <pc:docMkLst>
        <pc:docMk/>
      </pc:docMkLst>
      <pc:sldChg chg="addSp delSp modSp mod">
        <pc:chgData name="Derek Pool" userId="44ee19be-e2ae-480d-8bf6-53ff47ec53d0" providerId="ADAL" clId="{C92390E1-D5EE-4642-A072-C6214C1E55DE}" dt="2025-02-06T15:40:08.805" v="4306" actId="20577"/>
        <pc:sldMkLst>
          <pc:docMk/>
          <pc:sldMk cId="3018184346" sldId="256"/>
        </pc:sldMkLst>
        <pc:spChg chg="mod">
          <ac:chgData name="Derek Pool" userId="44ee19be-e2ae-480d-8bf6-53ff47ec53d0" providerId="ADAL" clId="{C92390E1-D5EE-4642-A072-C6214C1E55DE}" dt="2025-02-06T15:40:00.346" v="4303" actId="20577"/>
          <ac:spMkLst>
            <pc:docMk/>
            <pc:sldMk cId="3018184346" sldId="256"/>
            <ac:spMk id="4" creationId="{09D98B48-8CF5-A6BD-802D-DFCDF13CF9C8}"/>
          </ac:spMkLst>
        </pc:spChg>
        <pc:spChg chg="mod">
          <ac:chgData name="Derek Pool" userId="44ee19be-e2ae-480d-8bf6-53ff47ec53d0" providerId="ADAL" clId="{C92390E1-D5EE-4642-A072-C6214C1E55DE}" dt="2025-02-03T12:37:17.416" v="94" actId="6549"/>
          <ac:spMkLst>
            <pc:docMk/>
            <pc:sldMk cId="3018184346" sldId="256"/>
            <ac:spMk id="5" creationId="{10BC94D3-B009-4B33-E1A0-A20BD3D0DFCF}"/>
          </ac:spMkLst>
        </pc:spChg>
        <pc:spChg chg="mod">
          <ac:chgData name="Derek Pool" userId="44ee19be-e2ae-480d-8bf6-53ff47ec53d0" providerId="ADAL" clId="{C92390E1-D5EE-4642-A072-C6214C1E55DE}" dt="2025-02-06T15:40:08.805" v="4306" actId="20577"/>
          <ac:spMkLst>
            <pc:docMk/>
            <pc:sldMk cId="3018184346" sldId="256"/>
            <ac:spMk id="7" creationId="{FA166141-0903-D52E-CDFD-55696D319449}"/>
          </ac:spMkLst>
        </pc:spChg>
        <pc:spChg chg="mod">
          <ac:chgData name="Derek Pool" userId="44ee19be-e2ae-480d-8bf6-53ff47ec53d0" providerId="ADAL" clId="{C92390E1-D5EE-4642-A072-C6214C1E55DE}" dt="2025-02-06T15:36:28.829" v="4292" actId="6549"/>
          <ac:spMkLst>
            <pc:docMk/>
            <pc:sldMk cId="3018184346" sldId="256"/>
            <ac:spMk id="8" creationId="{0F82F8D3-226A-8B0D-0080-65036AA4594A}"/>
          </ac:spMkLst>
        </pc:spChg>
        <pc:spChg chg="mod">
          <ac:chgData name="Derek Pool" userId="44ee19be-e2ae-480d-8bf6-53ff47ec53d0" providerId="ADAL" clId="{C92390E1-D5EE-4642-A072-C6214C1E55DE}" dt="2025-02-03T14:41:20.213" v="4256" actId="20577"/>
          <ac:spMkLst>
            <pc:docMk/>
            <pc:sldMk cId="3018184346" sldId="256"/>
            <ac:spMk id="9" creationId="{24D79D59-AAA4-2AB0-41FA-814010D9AF09}"/>
          </ac:spMkLst>
        </pc:spChg>
        <pc:spChg chg="mod">
          <ac:chgData name="Derek Pool" userId="44ee19be-e2ae-480d-8bf6-53ff47ec53d0" providerId="ADAL" clId="{C92390E1-D5EE-4642-A072-C6214C1E55DE}" dt="2025-02-06T15:38:55.196" v="4301" actId="20577"/>
          <ac:spMkLst>
            <pc:docMk/>
            <pc:sldMk cId="3018184346" sldId="256"/>
            <ac:spMk id="10" creationId="{58EF14E6-9590-71BC-D218-8255771E4D20}"/>
          </ac:spMkLst>
        </pc:spChg>
        <pc:spChg chg="mod">
          <ac:chgData name="Derek Pool" userId="44ee19be-e2ae-480d-8bf6-53ff47ec53d0" providerId="ADAL" clId="{C92390E1-D5EE-4642-A072-C6214C1E55DE}" dt="2025-02-06T15:33:50.021" v="4257" actId="20577"/>
          <ac:spMkLst>
            <pc:docMk/>
            <pc:sldMk cId="3018184346" sldId="256"/>
            <ac:spMk id="19" creationId="{2B07EF44-8782-B50A-7CB8-DC8FF537913E}"/>
          </ac:spMkLst>
        </pc:spChg>
        <pc:spChg chg="mod">
          <ac:chgData name="Derek Pool" userId="44ee19be-e2ae-480d-8bf6-53ff47ec53d0" providerId="ADAL" clId="{C92390E1-D5EE-4642-A072-C6214C1E55DE}" dt="2025-02-03T14:40:08.265" v="4224" actId="948"/>
          <ac:spMkLst>
            <pc:docMk/>
            <pc:sldMk cId="3018184346" sldId="256"/>
            <ac:spMk id="23" creationId="{C57DB8F8-83B1-B4BA-693A-9DF6BEE0FB6F}"/>
          </ac:spMkLst>
        </pc:spChg>
        <pc:spChg chg="add mod">
          <ac:chgData name="Derek Pool" userId="44ee19be-e2ae-480d-8bf6-53ff47ec53d0" providerId="ADAL" clId="{C92390E1-D5EE-4642-A072-C6214C1E55DE}" dt="2025-02-06T15:34:39.537" v="4265" actId="6549"/>
          <ac:spMkLst>
            <pc:docMk/>
            <pc:sldMk cId="3018184346" sldId="256"/>
            <ac:spMk id="24" creationId="{6F6C1C59-E167-FEE3-35AB-F5A9273C0229}"/>
          </ac:spMkLst>
        </pc:spChg>
        <pc:picChg chg="add mod">
          <ac:chgData name="Derek Pool" userId="44ee19be-e2ae-480d-8bf6-53ff47ec53d0" providerId="ADAL" clId="{C92390E1-D5EE-4642-A072-C6214C1E55DE}" dt="2025-02-03T14:39:42.378" v="4223" actId="1076"/>
          <ac:picMkLst>
            <pc:docMk/>
            <pc:sldMk cId="3018184346" sldId="256"/>
            <ac:picMk id="15" creationId="{380F91D3-96F2-F7DC-3538-B8C121E73A65}"/>
          </ac:picMkLst>
        </pc:picChg>
        <pc:picChg chg="add mod">
          <ac:chgData name="Derek Pool" userId="44ee19be-e2ae-480d-8bf6-53ff47ec53d0" providerId="ADAL" clId="{C92390E1-D5EE-4642-A072-C6214C1E55DE}" dt="2025-02-03T12:54:44.404" v="1494" actId="1076"/>
          <ac:picMkLst>
            <pc:docMk/>
            <pc:sldMk cId="3018184346" sldId="256"/>
            <ac:picMk id="16" creationId="{1E33696C-5B68-C44E-44B0-6B1965CB1F90}"/>
          </ac:picMkLst>
        </pc:picChg>
        <pc:cxnChg chg="mod">
          <ac:chgData name="Derek Pool" userId="44ee19be-e2ae-480d-8bf6-53ff47ec53d0" providerId="ADAL" clId="{C92390E1-D5EE-4642-A072-C6214C1E55DE}" dt="2025-02-03T13:18:06.454" v="3165" actId="1076"/>
          <ac:cxnSpMkLst>
            <pc:docMk/>
            <pc:sldMk cId="3018184346" sldId="256"/>
            <ac:cxnSpMk id="11" creationId="{3352D506-4BC6-34B9-CA46-F74D7987A733}"/>
          </ac:cxnSpMkLst>
        </pc:cxnChg>
        <pc:cxnChg chg="mod">
          <ac:chgData name="Derek Pool" userId="44ee19be-e2ae-480d-8bf6-53ff47ec53d0" providerId="ADAL" clId="{C92390E1-D5EE-4642-A072-C6214C1E55DE}" dt="2025-02-03T14:40:39.239" v="4226" actId="1076"/>
          <ac:cxnSpMkLst>
            <pc:docMk/>
            <pc:sldMk cId="3018184346" sldId="256"/>
            <ac:cxnSpMk id="13" creationId="{BE3FFA68-B19C-33AB-A78A-572EF7B418A4}"/>
          </ac:cxnSpMkLst>
        </pc:cxn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Alternative title slide">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7D86429-0BE4-C78F-B090-B32B48286A39}"/>
              </a:ext>
            </a:extLst>
          </p:cNvPr>
          <p:cNvSpPr/>
          <p:nvPr/>
        </p:nvSpPr>
        <p:spPr>
          <a:xfrm>
            <a:off x="0" y="0"/>
            <a:ext cx="8999538" cy="1194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29" dirty="0"/>
          </a:p>
        </p:txBody>
      </p:sp>
      <p:sp>
        <p:nvSpPr>
          <p:cNvPr id="4" name="Rectangle 3">
            <a:extLst>
              <a:ext uri="{FF2B5EF4-FFF2-40B4-BE49-F238E27FC236}">
                <a16:creationId xmlns:a16="http://schemas.microsoft.com/office/drawing/2014/main" id="{25DCF464-2588-E888-DE9E-E3A6D46B058F}"/>
              </a:ext>
            </a:extLst>
          </p:cNvPr>
          <p:cNvSpPr/>
          <p:nvPr/>
        </p:nvSpPr>
        <p:spPr>
          <a:xfrm>
            <a:off x="500187" y="364115"/>
            <a:ext cx="7949818" cy="4571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8DDA0D07-39AD-A505-2DA4-2BDEA895C5ED}"/>
              </a:ext>
            </a:extLst>
          </p:cNvPr>
          <p:cNvPicPr>
            <a:picLocks noChangeAspect="1"/>
          </p:cNvPicPr>
          <p:nvPr/>
        </p:nvPicPr>
        <p:blipFill>
          <a:blip r:embed="rId2"/>
          <a:stretch>
            <a:fillRect/>
          </a:stretch>
        </p:blipFill>
        <p:spPr>
          <a:xfrm>
            <a:off x="500187" y="621419"/>
            <a:ext cx="2249214" cy="569189"/>
          </a:xfrm>
          <a:prstGeom prst="rect">
            <a:avLst/>
          </a:prstGeom>
        </p:spPr>
      </p:pic>
      <p:sp>
        <p:nvSpPr>
          <p:cNvPr id="15" name="TextBox 14">
            <a:extLst>
              <a:ext uri="{FF2B5EF4-FFF2-40B4-BE49-F238E27FC236}">
                <a16:creationId xmlns:a16="http://schemas.microsoft.com/office/drawing/2014/main" id="{C7E75F41-2588-2AA7-74C5-C6A2E53A9D4D}"/>
              </a:ext>
            </a:extLst>
          </p:cNvPr>
          <p:cNvSpPr txBox="1"/>
          <p:nvPr/>
        </p:nvSpPr>
        <p:spPr>
          <a:xfrm>
            <a:off x="6688668" y="807683"/>
            <a:ext cx="1742951" cy="369332"/>
          </a:xfrm>
          <a:prstGeom prst="rect">
            <a:avLst/>
          </a:prstGeom>
          <a:noFill/>
        </p:spPr>
        <p:txBody>
          <a:bodyPr wrap="square" rtlCol="0">
            <a:spAutoFit/>
          </a:bodyPr>
          <a:lstStyle/>
          <a:p>
            <a:pPr algn="r"/>
            <a:r>
              <a:rPr lang="en-GB" dirty="0"/>
              <a:t>Case Study</a:t>
            </a:r>
            <a:endParaRPr lang="en-US" dirty="0"/>
          </a:p>
        </p:txBody>
      </p:sp>
    </p:spTree>
    <p:extLst>
      <p:ext uri="{BB962C8B-B14F-4D97-AF65-F5344CB8AC3E}">
        <p14:creationId xmlns:p14="http://schemas.microsoft.com/office/powerpoint/2010/main" val="3956124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74966" y="1995312"/>
            <a:ext cx="7649607" cy="4244622"/>
          </a:xfrm>
        </p:spPr>
        <p:txBody>
          <a:bodyPr anchor="b"/>
          <a:lstStyle>
            <a:lvl1pPr algn="ctr">
              <a:defRPr sz="5905"/>
            </a:lvl1pPr>
          </a:lstStyle>
          <a:p>
            <a:r>
              <a:rPr lang="en-US"/>
              <a:t>Click to edit Master title style</a:t>
            </a:r>
            <a:endParaRPr lang="en-US" dirty="0"/>
          </a:p>
        </p:txBody>
      </p:sp>
      <p:sp>
        <p:nvSpPr>
          <p:cNvPr id="3" name="Subtitle 2"/>
          <p:cNvSpPr>
            <a:spLocks noGrp="1"/>
          </p:cNvSpPr>
          <p:nvPr>
            <p:ph type="subTitle" idx="1"/>
          </p:nvPr>
        </p:nvSpPr>
        <p:spPr>
          <a:xfrm>
            <a:off x="1124942" y="6403623"/>
            <a:ext cx="6749654" cy="2943577"/>
          </a:xfrm>
        </p:spPr>
        <p:txBody>
          <a:bodyPr/>
          <a:lstStyle>
            <a:lvl1pPr marL="0" indent="0" algn="ctr">
              <a:buNone/>
              <a:defRPr sz="2362"/>
            </a:lvl1pPr>
            <a:lvl2pPr marL="449976" indent="0" algn="ctr">
              <a:buNone/>
              <a:defRPr sz="1968"/>
            </a:lvl2pPr>
            <a:lvl3pPr marL="899952" indent="0" algn="ctr">
              <a:buNone/>
              <a:defRPr sz="1772"/>
            </a:lvl3pPr>
            <a:lvl4pPr marL="1349929" indent="0" algn="ctr">
              <a:buNone/>
              <a:defRPr sz="1575"/>
            </a:lvl4pPr>
            <a:lvl5pPr marL="1799905" indent="0" algn="ctr">
              <a:buNone/>
              <a:defRPr sz="1575"/>
            </a:lvl5pPr>
            <a:lvl6pPr marL="2249881" indent="0" algn="ctr">
              <a:buNone/>
              <a:defRPr sz="1575"/>
            </a:lvl6pPr>
            <a:lvl7pPr marL="2699857" indent="0" algn="ctr">
              <a:buNone/>
              <a:defRPr sz="1575"/>
            </a:lvl7pPr>
            <a:lvl8pPr marL="3149834" indent="0" algn="ctr">
              <a:buNone/>
              <a:defRPr sz="1575"/>
            </a:lvl8pPr>
            <a:lvl9pPr marL="3599810" indent="0" algn="ctr">
              <a:buNone/>
              <a:defRPr sz="1575"/>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B1760E1-A6C4-4AD1-85E9-938DDF86E5B4}"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DF1FDA-88D5-4DC8-BFD7-069100A25181}" type="slidenum">
              <a:rPr lang="en-US" smtClean="0"/>
              <a:t>‹#›</a:t>
            </a:fld>
            <a:endParaRPr lang="en-US"/>
          </a:p>
        </p:txBody>
      </p:sp>
    </p:spTree>
    <p:extLst>
      <p:ext uri="{BB962C8B-B14F-4D97-AF65-F5344CB8AC3E}">
        <p14:creationId xmlns:p14="http://schemas.microsoft.com/office/powerpoint/2010/main" val="1976600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74966" y="1995312"/>
            <a:ext cx="7649607" cy="4244622"/>
          </a:xfrm>
        </p:spPr>
        <p:txBody>
          <a:bodyPr anchor="b"/>
          <a:lstStyle>
            <a:lvl1pPr algn="ctr">
              <a:defRPr sz="5905"/>
            </a:lvl1pPr>
          </a:lstStyle>
          <a:p>
            <a:r>
              <a:rPr lang="en-US"/>
              <a:t>Click to edit Master title style</a:t>
            </a:r>
            <a:endParaRPr lang="en-US" dirty="0"/>
          </a:p>
        </p:txBody>
      </p:sp>
      <p:sp>
        <p:nvSpPr>
          <p:cNvPr id="3" name="Subtitle 2"/>
          <p:cNvSpPr>
            <a:spLocks noGrp="1"/>
          </p:cNvSpPr>
          <p:nvPr>
            <p:ph type="subTitle" idx="1"/>
          </p:nvPr>
        </p:nvSpPr>
        <p:spPr>
          <a:xfrm>
            <a:off x="1124942" y="6403623"/>
            <a:ext cx="6749654" cy="2943577"/>
          </a:xfrm>
        </p:spPr>
        <p:txBody>
          <a:bodyPr/>
          <a:lstStyle>
            <a:lvl1pPr marL="0" indent="0" algn="ctr">
              <a:buNone/>
              <a:defRPr sz="2362"/>
            </a:lvl1pPr>
            <a:lvl2pPr marL="449976" indent="0" algn="ctr">
              <a:buNone/>
              <a:defRPr sz="1968"/>
            </a:lvl2pPr>
            <a:lvl3pPr marL="899952" indent="0" algn="ctr">
              <a:buNone/>
              <a:defRPr sz="1772"/>
            </a:lvl3pPr>
            <a:lvl4pPr marL="1349929" indent="0" algn="ctr">
              <a:buNone/>
              <a:defRPr sz="1575"/>
            </a:lvl4pPr>
            <a:lvl5pPr marL="1799905" indent="0" algn="ctr">
              <a:buNone/>
              <a:defRPr sz="1575"/>
            </a:lvl5pPr>
            <a:lvl6pPr marL="2249881" indent="0" algn="ctr">
              <a:buNone/>
              <a:defRPr sz="1575"/>
            </a:lvl6pPr>
            <a:lvl7pPr marL="2699857" indent="0" algn="ctr">
              <a:buNone/>
              <a:defRPr sz="1575"/>
            </a:lvl7pPr>
            <a:lvl8pPr marL="3149834" indent="0" algn="ctr">
              <a:buNone/>
              <a:defRPr sz="1575"/>
            </a:lvl8pPr>
            <a:lvl9pPr marL="3599810" indent="0" algn="ctr">
              <a:buNone/>
              <a:defRPr sz="1575"/>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B1760E1-A6C4-4AD1-85E9-938DDF86E5B4}"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DF1FDA-88D5-4DC8-BFD7-069100A25181}" type="slidenum">
              <a:rPr lang="en-US" smtClean="0"/>
              <a:t>‹#›</a:t>
            </a:fld>
            <a:endParaRPr lang="en-US"/>
          </a:p>
        </p:txBody>
      </p:sp>
    </p:spTree>
    <p:extLst>
      <p:ext uri="{BB962C8B-B14F-4D97-AF65-F5344CB8AC3E}">
        <p14:creationId xmlns:p14="http://schemas.microsoft.com/office/powerpoint/2010/main" val="318264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Alternative title slide">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7D86429-0BE4-C78F-B090-B32B48286A39}"/>
              </a:ext>
            </a:extLst>
          </p:cNvPr>
          <p:cNvSpPr/>
          <p:nvPr/>
        </p:nvSpPr>
        <p:spPr>
          <a:xfrm>
            <a:off x="0" y="0"/>
            <a:ext cx="8999538" cy="1194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29" dirty="0"/>
          </a:p>
        </p:txBody>
      </p:sp>
      <p:sp>
        <p:nvSpPr>
          <p:cNvPr id="4" name="Rectangle 3">
            <a:extLst>
              <a:ext uri="{FF2B5EF4-FFF2-40B4-BE49-F238E27FC236}">
                <a16:creationId xmlns:a16="http://schemas.microsoft.com/office/drawing/2014/main" id="{25DCF464-2588-E888-DE9E-E3A6D46B058F}"/>
              </a:ext>
            </a:extLst>
          </p:cNvPr>
          <p:cNvSpPr/>
          <p:nvPr/>
        </p:nvSpPr>
        <p:spPr>
          <a:xfrm>
            <a:off x="500187" y="364115"/>
            <a:ext cx="7949818" cy="4571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8DDA0D07-39AD-A505-2DA4-2BDEA895C5ED}"/>
              </a:ext>
            </a:extLst>
          </p:cNvPr>
          <p:cNvPicPr>
            <a:picLocks noChangeAspect="1"/>
          </p:cNvPicPr>
          <p:nvPr/>
        </p:nvPicPr>
        <p:blipFill>
          <a:blip r:embed="rId2"/>
          <a:stretch>
            <a:fillRect/>
          </a:stretch>
        </p:blipFill>
        <p:spPr>
          <a:xfrm>
            <a:off x="500187" y="621419"/>
            <a:ext cx="2249214" cy="569189"/>
          </a:xfrm>
          <a:prstGeom prst="rect">
            <a:avLst/>
          </a:prstGeom>
        </p:spPr>
      </p:pic>
      <p:sp>
        <p:nvSpPr>
          <p:cNvPr id="15" name="TextBox 14">
            <a:extLst>
              <a:ext uri="{FF2B5EF4-FFF2-40B4-BE49-F238E27FC236}">
                <a16:creationId xmlns:a16="http://schemas.microsoft.com/office/drawing/2014/main" id="{C7E75F41-2588-2AA7-74C5-C6A2E53A9D4D}"/>
              </a:ext>
            </a:extLst>
          </p:cNvPr>
          <p:cNvSpPr txBox="1"/>
          <p:nvPr/>
        </p:nvSpPr>
        <p:spPr>
          <a:xfrm>
            <a:off x="6688668" y="807683"/>
            <a:ext cx="1742951" cy="369332"/>
          </a:xfrm>
          <a:prstGeom prst="rect">
            <a:avLst/>
          </a:prstGeom>
          <a:noFill/>
        </p:spPr>
        <p:txBody>
          <a:bodyPr wrap="square" rtlCol="0">
            <a:spAutoFit/>
          </a:bodyPr>
          <a:lstStyle/>
          <a:p>
            <a:pPr algn="r"/>
            <a:r>
              <a:rPr lang="en-GB" dirty="0"/>
              <a:t>Case Study</a:t>
            </a:r>
            <a:endParaRPr lang="en-US" dirty="0"/>
          </a:p>
        </p:txBody>
      </p:sp>
    </p:spTree>
    <p:extLst>
      <p:ext uri="{BB962C8B-B14F-4D97-AF65-F5344CB8AC3E}">
        <p14:creationId xmlns:p14="http://schemas.microsoft.com/office/powerpoint/2010/main" val="1068258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74966" y="1995312"/>
            <a:ext cx="7649607" cy="4244622"/>
          </a:xfrm>
        </p:spPr>
        <p:txBody>
          <a:bodyPr anchor="b"/>
          <a:lstStyle>
            <a:lvl1pPr algn="ctr">
              <a:defRPr sz="5905"/>
            </a:lvl1pPr>
          </a:lstStyle>
          <a:p>
            <a:r>
              <a:rPr lang="en-US"/>
              <a:t>Click to edit Master title style</a:t>
            </a:r>
            <a:endParaRPr lang="en-US" dirty="0"/>
          </a:p>
        </p:txBody>
      </p:sp>
      <p:sp>
        <p:nvSpPr>
          <p:cNvPr id="3" name="Subtitle 2"/>
          <p:cNvSpPr>
            <a:spLocks noGrp="1"/>
          </p:cNvSpPr>
          <p:nvPr>
            <p:ph type="subTitle" idx="1"/>
          </p:nvPr>
        </p:nvSpPr>
        <p:spPr>
          <a:xfrm>
            <a:off x="1124942" y="6403623"/>
            <a:ext cx="6749654" cy="2943577"/>
          </a:xfrm>
        </p:spPr>
        <p:txBody>
          <a:bodyPr/>
          <a:lstStyle>
            <a:lvl1pPr marL="0" indent="0" algn="ctr">
              <a:buNone/>
              <a:defRPr sz="2362"/>
            </a:lvl1pPr>
            <a:lvl2pPr marL="449976" indent="0" algn="ctr">
              <a:buNone/>
              <a:defRPr sz="1968"/>
            </a:lvl2pPr>
            <a:lvl3pPr marL="899952" indent="0" algn="ctr">
              <a:buNone/>
              <a:defRPr sz="1772"/>
            </a:lvl3pPr>
            <a:lvl4pPr marL="1349929" indent="0" algn="ctr">
              <a:buNone/>
              <a:defRPr sz="1575"/>
            </a:lvl4pPr>
            <a:lvl5pPr marL="1799905" indent="0" algn="ctr">
              <a:buNone/>
              <a:defRPr sz="1575"/>
            </a:lvl5pPr>
            <a:lvl6pPr marL="2249881" indent="0" algn="ctr">
              <a:buNone/>
              <a:defRPr sz="1575"/>
            </a:lvl6pPr>
            <a:lvl7pPr marL="2699857" indent="0" algn="ctr">
              <a:buNone/>
              <a:defRPr sz="1575"/>
            </a:lvl7pPr>
            <a:lvl8pPr marL="3149834" indent="0" algn="ctr">
              <a:buNone/>
              <a:defRPr sz="1575"/>
            </a:lvl8pPr>
            <a:lvl9pPr marL="3599810" indent="0" algn="ctr">
              <a:buNone/>
              <a:defRPr sz="1575"/>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B1760E1-A6C4-4AD1-85E9-938DDF86E5B4}"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DF1FDA-88D5-4DC8-BFD7-069100A25181}" type="slidenum">
              <a:rPr lang="en-US" smtClean="0"/>
              <a:t>‹#›</a:t>
            </a:fld>
            <a:endParaRPr lang="en-US"/>
          </a:p>
        </p:txBody>
      </p:sp>
    </p:spTree>
    <p:extLst>
      <p:ext uri="{BB962C8B-B14F-4D97-AF65-F5344CB8AC3E}">
        <p14:creationId xmlns:p14="http://schemas.microsoft.com/office/powerpoint/2010/main" val="3201923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Alternative title slide">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7D86429-0BE4-C78F-B090-B32B48286A39}"/>
              </a:ext>
            </a:extLst>
          </p:cNvPr>
          <p:cNvSpPr/>
          <p:nvPr/>
        </p:nvSpPr>
        <p:spPr>
          <a:xfrm>
            <a:off x="0" y="0"/>
            <a:ext cx="8999538" cy="1194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29" dirty="0"/>
          </a:p>
        </p:txBody>
      </p:sp>
      <p:sp>
        <p:nvSpPr>
          <p:cNvPr id="4" name="Rectangle 3">
            <a:extLst>
              <a:ext uri="{FF2B5EF4-FFF2-40B4-BE49-F238E27FC236}">
                <a16:creationId xmlns:a16="http://schemas.microsoft.com/office/drawing/2014/main" id="{25DCF464-2588-E888-DE9E-E3A6D46B058F}"/>
              </a:ext>
            </a:extLst>
          </p:cNvPr>
          <p:cNvSpPr/>
          <p:nvPr/>
        </p:nvSpPr>
        <p:spPr>
          <a:xfrm>
            <a:off x="500187" y="364115"/>
            <a:ext cx="7949818" cy="4571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8DDA0D07-39AD-A505-2DA4-2BDEA895C5ED}"/>
              </a:ext>
            </a:extLst>
          </p:cNvPr>
          <p:cNvPicPr>
            <a:picLocks noChangeAspect="1"/>
          </p:cNvPicPr>
          <p:nvPr/>
        </p:nvPicPr>
        <p:blipFill>
          <a:blip r:embed="rId2"/>
          <a:stretch>
            <a:fillRect/>
          </a:stretch>
        </p:blipFill>
        <p:spPr>
          <a:xfrm>
            <a:off x="500187" y="621419"/>
            <a:ext cx="2249214" cy="569189"/>
          </a:xfrm>
          <a:prstGeom prst="rect">
            <a:avLst/>
          </a:prstGeom>
        </p:spPr>
      </p:pic>
      <p:sp>
        <p:nvSpPr>
          <p:cNvPr id="15" name="TextBox 14">
            <a:extLst>
              <a:ext uri="{FF2B5EF4-FFF2-40B4-BE49-F238E27FC236}">
                <a16:creationId xmlns:a16="http://schemas.microsoft.com/office/drawing/2014/main" id="{C7E75F41-2588-2AA7-74C5-C6A2E53A9D4D}"/>
              </a:ext>
            </a:extLst>
          </p:cNvPr>
          <p:cNvSpPr txBox="1"/>
          <p:nvPr/>
        </p:nvSpPr>
        <p:spPr>
          <a:xfrm>
            <a:off x="6688668" y="807683"/>
            <a:ext cx="1742951" cy="369332"/>
          </a:xfrm>
          <a:prstGeom prst="rect">
            <a:avLst/>
          </a:prstGeom>
          <a:noFill/>
        </p:spPr>
        <p:txBody>
          <a:bodyPr wrap="square" rtlCol="0">
            <a:spAutoFit/>
          </a:bodyPr>
          <a:lstStyle/>
          <a:p>
            <a:pPr algn="r"/>
            <a:r>
              <a:rPr lang="en-GB" dirty="0"/>
              <a:t>Case Study</a:t>
            </a:r>
            <a:endParaRPr lang="en-US" dirty="0"/>
          </a:p>
        </p:txBody>
      </p:sp>
    </p:spTree>
    <p:extLst>
      <p:ext uri="{BB962C8B-B14F-4D97-AF65-F5344CB8AC3E}">
        <p14:creationId xmlns:p14="http://schemas.microsoft.com/office/powerpoint/2010/main" val="2364549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74966" y="1995312"/>
            <a:ext cx="7649607" cy="4244622"/>
          </a:xfrm>
        </p:spPr>
        <p:txBody>
          <a:bodyPr anchor="b"/>
          <a:lstStyle>
            <a:lvl1pPr algn="ctr">
              <a:defRPr sz="5905"/>
            </a:lvl1pPr>
          </a:lstStyle>
          <a:p>
            <a:r>
              <a:rPr lang="en-US"/>
              <a:t>Click to edit Master title style</a:t>
            </a:r>
            <a:endParaRPr lang="en-US" dirty="0"/>
          </a:p>
        </p:txBody>
      </p:sp>
      <p:sp>
        <p:nvSpPr>
          <p:cNvPr id="3" name="Subtitle 2"/>
          <p:cNvSpPr>
            <a:spLocks noGrp="1"/>
          </p:cNvSpPr>
          <p:nvPr>
            <p:ph type="subTitle" idx="1"/>
          </p:nvPr>
        </p:nvSpPr>
        <p:spPr>
          <a:xfrm>
            <a:off x="1124942" y="6403623"/>
            <a:ext cx="6749654" cy="2943577"/>
          </a:xfrm>
        </p:spPr>
        <p:txBody>
          <a:bodyPr/>
          <a:lstStyle>
            <a:lvl1pPr marL="0" indent="0" algn="ctr">
              <a:buNone/>
              <a:defRPr sz="2362"/>
            </a:lvl1pPr>
            <a:lvl2pPr marL="449976" indent="0" algn="ctr">
              <a:buNone/>
              <a:defRPr sz="1968"/>
            </a:lvl2pPr>
            <a:lvl3pPr marL="899952" indent="0" algn="ctr">
              <a:buNone/>
              <a:defRPr sz="1772"/>
            </a:lvl3pPr>
            <a:lvl4pPr marL="1349929" indent="0" algn="ctr">
              <a:buNone/>
              <a:defRPr sz="1575"/>
            </a:lvl4pPr>
            <a:lvl5pPr marL="1799905" indent="0" algn="ctr">
              <a:buNone/>
              <a:defRPr sz="1575"/>
            </a:lvl5pPr>
            <a:lvl6pPr marL="2249881" indent="0" algn="ctr">
              <a:buNone/>
              <a:defRPr sz="1575"/>
            </a:lvl6pPr>
            <a:lvl7pPr marL="2699857" indent="0" algn="ctr">
              <a:buNone/>
              <a:defRPr sz="1575"/>
            </a:lvl7pPr>
            <a:lvl8pPr marL="3149834" indent="0" algn="ctr">
              <a:buNone/>
              <a:defRPr sz="1575"/>
            </a:lvl8pPr>
            <a:lvl9pPr marL="3599810" indent="0" algn="ctr">
              <a:buNone/>
              <a:defRPr sz="1575"/>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B1760E1-A6C4-4AD1-85E9-938DDF86E5B4}"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DF1FDA-88D5-4DC8-BFD7-069100A25181}" type="slidenum">
              <a:rPr lang="en-US" smtClean="0"/>
              <a:t>‹#›</a:t>
            </a:fld>
            <a:endParaRPr lang="en-US"/>
          </a:p>
        </p:txBody>
      </p:sp>
    </p:spTree>
    <p:extLst>
      <p:ext uri="{BB962C8B-B14F-4D97-AF65-F5344CB8AC3E}">
        <p14:creationId xmlns:p14="http://schemas.microsoft.com/office/powerpoint/2010/main" val="201171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Alternative title slide">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7D86429-0BE4-C78F-B090-B32B48286A39}"/>
              </a:ext>
            </a:extLst>
          </p:cNvPr>
          <p:cNvSpPr/>
          <p:nvPr/>
        </p:nvSpPr>
        <p:spPr>
          <a:xfrm>
            <a:off x="0" y="0"/>
            <a:ext cx="8999538" cy="1194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29" dirty="0"/>
          </a:p>
        </p:txBody>
      </p:sp>
      <p:sp>
        <p:nvSpPr>
          <p:cNvPr id="4" name="Rectangle 3">
            <a:extLst>
              <a:ext uri="{FF2B5EF4-FFF2-40B4-BE49-F238E27FC236}">
                <a16:creationId xmlns:a16="http://schemas.microsoft.com/office/drawing/2014/main" id="{25DCF464-2588-E888-DE9E-E3A6D46B058F}"/>
              </a:ext>
            </a:extLst>
          </p:cNvPr>
          <p:cNvSpPr/>
          <p:nvPr/>
        </p:nvSpPr>
        <p:spPr>
          <a:xfrm>
            <a:off x="500187" y="364115"/>
            <a:ext cx="7949818" cy="4571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8DDA0D07-39AD-A505-2DA4-2BDEA895C5ED}"/>
              </a:ext>
            </a:extLst>
          </p:cNvPr>
          <p:cNvPicPr>
            <a:picLocks noChangeAspect="1"/>
          </p:cNvPicPr>
          <p:nvPr/>
        </p:nvPicPr>
        <p:blipFill>
          <a:blip r:embed="rId2"/>
          <a:stretch>
            <a:fillRect/>
          </a:stretch>
        </p:blipFill>
        <p:spPr>
          <a:xfrm>
            <a:off x="500187" y="621419"/>
            <a:ext cx="2249214" cy="569189"/>
          </a:xfrm>
          <a:prstGeom prst="rect">
            <a:avLst/>
          </a:prstGeom>
        </p:spPr>
      </p:pic>
      <p:sp>
        <p:nvSpPr>
          <p:cNvPr id="15" name="TextBox 14">
            <a:extLst>
              <a:ext uri="{FF2B5EF4-FFF2-40B4-BE49-F238E27FC236}">
                <a16:creationId xmlns:a16="http://schemas.microsoft.com/office/drawing/2014/main" id="{C7E75F41-2588-2AA7-74C5-C6A2E53A9D4D}"/>
              </a:ext>
            </a:extLst>
          </p:cNvPr>
          <p:cNvSpPr txBox="1"/>
          <p:nvPr/>
        </p:nvSpPr>
        <p:spPr>
          <a:xfrm>
            <a:off x="6688668" y="807683"/>
            <a:ext cx="1742951" cy="369332"/>
          </a:xfrm>
          <a:prstGeom prst="rect">
            <a:avLst/>
          </a:prstGeom>
          <a:noFill/>
        </p:spPr>
        <p:txBody>
          <a:bodyPr wrap="square" rtlCol="0">
            <a:spAutoFit/>
          </a:bodyPr>
          <a:lstStyle/>
          <a:p>
            <a:pPr algn="r"/>
            <a:r>
              <a:rPr lang="en-GB" dirty="0"/>
              <a:t>Case Study</a:t>
            </a:r>
            <a:endParaRPr lang="en-US" dirty="0"/>
          </a:p>
        </p:txBody>
      </p:sp>
    </p:spTree>
    <p:extLst>
      <p:ext uri="{BB962C8B-B14F-4D97-AF65-F5344CB8AC3E}">
        <p14:creationId xmlns:p14="http://schemas.microsoft.com/office/powerpoint/2010/main" val="4071801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74966" y="1995312"/>
            <a:ext cx="7649607" cy="4244622"/>
          </a:xfrm>
        </p:spPr>
        <p:txBody>
          <a:bodyPr anchor="b"/>
          <a:lstStyle>
            <a:lvl1pPr algn="ctr">
              <a:defRPr sz="5905"/>
            </a:lvl1pPr>
          </a:lstStyle>
          <a:p>
            <a:r>
              <a:rPr lang="en-US"/>
              <a:t>Click to edit Master title style</a:t>
            </a:r>
            <a:endParaRPr lang="en-US" dirty="0"/>
          </a:p>
        </p:txBody>
      </p:sp>
      <p:sp>
        <p:nvSpPr>
          <p:cNvPr id="3" name="Subtitle 2"/>
          <p:cNvSpPr>
            <a:spLocks noGrp="1"/>
          </p:cNvSpPr>
          <p:nvPr>
            <p:ph type="subTitle" idx="1"/>
          </p:nvPr>
        </p:nvSpPr>
        <p:spPr>
          <a:xfrm>
            <a:off x="1124942" y="6403623"/>
            <a:ext cx="6749654" cy="2943577"/>
          </a:xfrm>
        </p:spPr>
        <p:txBody>
          <a:bodyPr/>
          <a:lstStyle>
            <a:lvl1pPr marL="0" indent="0" algn="ctr">
              <a:buNone/>
              <a:defRPr sz="2362"/>
            </a:lvl1pPr>
            <a:lvl2pPr marL="449976" indent="0" algn="ctr">
              <a:buNone/>
              <a:defRPr sz="1968"/>
            </a:lvl2pPr>
            <a:lvl3pPr marL="899952" indent="0" algn="ctr">
              <a:buNone/>
              <a:defRPr sz="1772"/>
            </a:lvl3pPr>
            <a:lvl4pPr marL="1349929" indent="0" algn="ctr">
              <a:buNone/>
              <a:defRPr sz="1575"/>
            </a:lvl4pPr>
            <a:lvl5pPr marL="1799905" indent="0" algn="ctr">
              <a:buNone/>
              <a:defRPr sz="1575"/>
            </a:lvl5pPr>
            <a:lvl6pPr marL="2249881" indent="0" algn="ctr">
              <a:buNone/>
              <a:defRPr sz="1575"/>
            </a:lvl6pPr>
            <a:lvl7pPr marL="2699857" indent="0" algn="ctr">
              <a:buNone/>
              <a:defRPr sz="1575"/>
            </a:lvl7pPr>
            <a:lvl8pPr marL="3149834" indent="0" algn="ctr">
              <a:buNone/>
              <a:defRPr sz="1575"/>
            </a:lvl8pPr>
            <a:lvl9pPr marL="3599810" indent="0" algn="ctr">
              <a:buNone/>
              <a:defRPr sz="1575"/>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B1760E1-A6C4-4AD1-85E9-938DDF86E5B4}"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DF1FDA-88D5-4DC8-BFD7-069100A25181}" type="slidenum">
              <a:rPr lang="en-US" smtClean="0"/>
              <a:t>‹#›</a:t>
            </a:fld>
            <a:endParaRPr lang="en-US"/>
          </a:p>
        </p:txBody>
      </p:sp>
    </p:spTree>
    <p:extLst>
      <p:ext uri="{BB962C8B-B14F-4D97-AF65-F5344CB8AC3E}">
        <p14:creationId xmlns:p14="http://schemas.microsoft.com/office/powerpoint/2010/main" val="3052875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Alternative title slide">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7D86429-0BE4-C78F-B090-B32B48286A39}"/>
              </a:ext>
            </a:extLst>
          </p:cNvPr>
          <p:cNvSpPr/>
          <p:nvPr/>
        </p:nvSpPr>
        <p:spPr>
          <a:xfrm>
            <a:off x="0" y="0"/>
            <a:ext cx="8999538" cy="1194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29" dirty="0"/>
          </a:p>
        </p:txBody>
      </p:sp>
      <p:sp>
        <p:nvSpPr>
          <p:cNvPr id="4" name="Rectangle 3">
            <a:extLst>
              <a:ext uri="{FF2B5EF4-FFF2-40B4-BE49-F238E27FC236}">
                <a16:creationId xmlns:a16="http://schemas.microsoft.com/office/drawing/2014/main" id="{25DCF464-2588-E888-DE9E-E3A6D46B058F}"/>
              </a:ext>
            </a:extLst>
          </p:cNvPr>
          <p:cNvSpPr/>
          <p:nvPr/>
        </p:nvSpPr>
        <p:spPr>
          <a:xfrm>
            <a:off x="500187" y="364115"/>
            <a:ext cx="7949818" cy="4571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8DDA0D07-39AD-A505-2DA4-2BDEA895C5ED}"/>
              </a:ext>
            </a:extLst>
          </p:cNvPr>
          <p:cNvPicPr>
            <a:picLocks noChangeAspect="1"/>
          </p:cNvPicPr>
          <p:nvPr/>
        </p:nvPicPr>
        <p:blipFill>
          <a:blip r:embed="rId2"/>
          <a:stretch>
            <a:fillRect/>
          </a:stretch>
        </p:blipFill>
        <p:spPr>
          <a:xfrm>
            <a:off x="500187" y="621419"/>
            <a:ext cx="2249214" cy="569189"/>
          </a:xfrm>
          <a:prstGeom prst="rect">
            <a:avLst/>
          </a:prstGeom>
        </p:spPr>
      </p:pic>
      <p:sp>
        <p:nvSpPr>
          <p:cNvPr id="15" name="TextBox 14">
            <a:extLst>
              <a:ext uri="{FF2B5EF4-FFF2-40B4-BE49-F238E27FC236}">
                <a16:creationId xmlns:a16="http://schemas.microsoft.com/office/drawing/2014/main" id="{C7E75F41-2588-2AA7-74C5-C6A2E53A9D4D}"/>
              </a:ext>
            </a:extLst>
          </p:cNvPr>
          <p:cNvSpPr txBox="1"/>
          <p:nvPr/>
        </p:nvSpPr>
        <p:spPr>
          <a:xfrm>
            <a:off x="6688668" y="807683"/>
            <a:ext cx="1742951" cy="369332"/>
          </a:xfrm>
          <a:prstGeom prst="rect">
            <a:avLst/>
          </a:prstGeom>
          <a:noFill/>
        </p:spPr>
        <p:txBody>
          <a:bodyPr wrap="square" rtlCol="0">
            <a:spAutoFit/>
          </a:bodyPr>
          <a:lstStyle/>
          <a:p>
            <a:pPr algn="r"/>
            <a:r>
              <a:rPr lang="en-GB" dirty="0"/>
              <a:t>Case Study</a:t>
            </a:r>
            <a:endParaRPr lang="en-US" dirty="0"/>
          </a:p>
        </p:txBody>
      </p:sp>
    </p:spTree>
    <p:extLst>
      <p:ext uri="{BB962C8B-B14F-4D97-AF65-F5344CB8AC3E}">
        <p14:creationId xmlns:p14="http://schemas.microsoft.com/office/powerpoint/2010/main" val="1402223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F746FF4-85BB-1E1B-6154-2D81340788A4}"/>
              </a:ext>
            </a:extLst>
          </p:cNvPr>
          <p:cNvSpPr/>
          <p:nvPr/>
        </p:nvSpPr>
        <p:spPr>
          <a:xfrm>
            <a:off x="500187" y="364115"/>
            <a:ext cx="7949818" cy="17311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5AC8CECE-CA2B-9715-5F7E-B199283F7979}"/>
              </a:ext>
            </a:extLst>
          </p:cNvPr>
          <p:cNvPicPr>
            <a:picLocks noChangeAspect="1"/>
          </p:cNvPicPr>
          <p:nvPr/>
        </p:nvPicPr>
        <p:blipFill>
          <a:blip r:embed="rId4"/>
          <a:stretch>
            <a:fillRect/>
          </a:stretch>
        </p:blipFill>
        <p:spPr>
          <a:xfrm>
            <a:off x="500187" y="621419"/>
            <a:ext cx="2249214" cy="569189"/>
          </a:xfrm>
          <a:prstGeom prst="rect">
            <a:avLst/>
          </a:prstGeom>
        </p:spPr>
      </p:pic>
      <p:sp>
        <p:nvSpPr>
          <p:cNvPr id="14" name="TextBox 13">
            <a:extLst>
              <a:ext uri="{FF2B5EF4-FFF2-40B4-BE49-F238E27FC236}">
                <a16:creationId xmlns:a16="http://schemas.microsoft.com/office/drawing/2014/main" id="{524A342A-CFC4-97A5-45A0-ADDC26BDD130}"/>
              </a:ext>
            </a:extLst>
          </p:cNvPr>
          <p:cNvSpPr txBox="1"/>
          <p:nvPr/>
        </p:nvSpPr>
        <p:spPr>
          <a:xfrm>
            <a:off x="6688668" y="807683"/>
            <a:ext cx="1742951" cy="369332"/>
          </a:xfrm>
          <a:prstGeom prst="rect">
            <a:avLst/>
          </a:prstGeom>
          <a:noFill/>
        </p:spPr>
        <p:txBody>
          <a:bodyPr wrap="square" rtlCol="0">
            <a:spAutoFit/>
          </a:bodyPr>
          <a:lstStyle/>
          <a:p>
            <a:pPr algn="r"/>
            <a:r>
              <a:rPr lang="en-GB" dirty="0"/>
              <a:t>Case Study</a:t>
            </a:r>
            <a:endParaRPr lang="en-US" dirty="0"/>
          </a:p>
        </p:txBody>
      </p:sp>
    </p:spTree>
    <p:extLst>
      <p:ext uri="{BB962C8B-B14F-4D97-AF65-F5344CB8AC3E}">
        <p14:creationId xmlns:p14="http://schemas.microsoft.com/office/powerpoint/2010/main" val="1459509722"/>
      </p:ext>
    </p:extLst>
  </p:cSld>
  <p:clrMap bg1="lt1" tx1="dk1" bg2="lt2" tx2="dk2" accent1="accent1" accent2="accent2" accent3="accent3" accent4="accent4" accent5="accent5" accent6="accent6" hlink="hlink" folHlink="folHlink"/>
  <p:sldLayoutIdLst>
    <p:sldLayoutId id="2147483673" r:id="rId1"/>
    <p:sldLayoutId id="2147483674" r:id="rId2"/>
  </p:sldLayoutIdLst>
  <p:txStyles>
    <p:titleStyle>
      <a:lvl1pPr algn="l" defTabSz="675010" rtl="0" eaLnBrk="1" latinLnBrk="0" hangingPunct="1">
        <a:lnSpc>
          <a:spcPct val="90000"/>
        </a:lnSpc>
        <a:spcBef>
          <a:spcPct val="0"/>
        </a:spcBef>
        <a:buNone/>
        <a:defRPr sz="2510" kern="1200">
          <a:solidFill>
            <a:schemeClr val="tx1"/>
          </a:solidFill>
          <a:latin typeface="+mj-lt"/>
          <a:ea typeface="+mj-ea"/>
          <a:cs typeface="+mj-cs"/>
        </a:defRPr>
      </a:lvl1pPr>
    </p:titleStyle>
    <p:bodyStyle>
      <a:lvl1pPr marL="168753" indent="-168753" algn="l" defTabSz="675010" rtl="0" eaLnBrk="1" latinLnBrk="0" hangingPunct="1">
        <a:lnSpc>
          <a:spcPct val="90000"/>
        </a:lnSpc>
        <a:spcBef>
          <a:spcPts val="738"/>
        </a:spcBef>
        <a:buFont typeface="Arial" panose="020B0604020202020204" pitchFamily="34" charset="0"/>
        <a:buChar char="•"/>
        <a:defRPr sz="2067" kern="1200">
          <a:solidFill>
            <a:schemeClr val="tx1"/>
          </a:solidFill>
          <a:latin typeface="+mn-lt"/>
          <a:ea typeface="+mn-ea"/>
          <a:cs typeface="+mn-cs"/>
        </a:defRPr>
      </a:lvl1pPr>
      <a:lvl2pPr marL="506258" indent="-168753" algn="l" defTabSz="675010" rtl="0" eaLnBrk="1" latinLnBrk="0" hangingPunct="1">
        <a:lnSpc>
          <a:spcPct val="90000"/>
        </a:lnSpc>
        <a:spcBef>
          <a:spcPts val="369"/>
        </a:spcBef>
        <a:buFont typeface="Arial" panose="020B0604020202020204" pitchFamily="34" charset="0"/>
        <a:buChar char="•"/>
        <a:defRPr sz="1772" kern="1200">
          <a:solidFill>
            <a:schemeClr val="tx1"/>
          </a:solidFill>
          <a:latin typeface="+mn-lt"/>
          <a:ea typeface="+mn-ea"/>
          <a:cs typeface="+mn-cs"/>
        </a:defRPr>
      </a:lvl2pPr>
      <a:lvl3pPr marL="843763" indent="-168753" algn="l" defTabSz="675010" rtl="0" eaLnBrk="1" latinLnBrk="0" hangingPunct="1">
        <a:lnSpc>
          <a:spcPct val="90000"/>
        </a:lnSpc>
        <a:spcBef>
          <a:spcPts val="369"/>
        </a:spcBef>
        <a:buFont typeface="Arial" panose="020B0604020202020204" pitchFamily="34" charset="0"/>
        <a:buChar char="•"/>
        <a:defRPr sz="1476" kern="1200">
          <a:solidFill>
            <a:schemeClr val="tx1"/>
          </a:solidFill>
          <a:latin typeface="+mn-lt"/>
          <a:ea typeface="+mn-ea"/>
          <a:cs typeface="+mn-cs"/>
        </a:defRPr>
      </a:lvl3pPr>
      <a:lvl4pPr marL="1181268"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4pPr>
      <a:lvl5pPr marL="1518773"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5pPr>
      <a:lvl6pPr marL="1856278"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6pPr>
      <a:lvl7pPr marL="2193783"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7pPr>
      <a:lvl8pPr marL="2531288"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8pPr>
      <a:lvl9pPr marL="2868793"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9pPr>
    </p:bodyStyle>
    <p:otherStyle>
      <a:defPPr>
        <a:defRPr lang="en-US"/>
      </a:defPPr>
      <a:lvl1pPr marL="0" algn="l" defTabSz="675010" rtl="0" eaLnBrk="1" latinLnBrk="0" hangingPunct="1">
        <a:defRPr sz="1329" kern="1200">
          <a:solidFill>
            <a:schemeClr val="tx1"/>
          </a:solidFill>
          <a:latin typeface="+mn-lt"/>
          <a:ea typeface="+mn-ea"/>
          <a:cs typeface="+mn-cs"/>
        </a:defRPr>
      </a:lvl1pPr>
      <a:lvl2pPr marL="337505" algn="l" defTabSz="675010" rtl="0" eaLnBrk="1" latinLnBrk="0" hangingPunct="1">
        <a:defRPr sz="1329" kern="1200">
          <a:solidFill>
            <a:schemeClr val="tx1"/>
          </a:solidFill>
          <a:latin typeface="+mn-lt"/>
          <a:ea typeface="+mn-ea"/>
          <a:cs typeface="+mn-cs"/>
        </a:defRPr>
      </a:lvl2pPr>
      <a:lvl3pPr marL="675010" algn="l" defTabSz="675010" rtl="0" eaLnBrk="1" latinLnBrk="0" hangingPunct="1">
        <a:defRPr sz="1329" kern="1200">
          <a:solidFill>
            <a:schemeClr val="tx1"/>
          </a:solidFill>
          <a:latin typeface="+mn-lt"/>
          <a:ea typeface="+mn-ea"/>
          <a:cs typeface="+mn-cs"/>
        </a:defRPr>
      </a:lvl3pPr>
      <a:lvl4pPr marL="1012515" algn="l" defTabSz="675010" rtl="0" eaLnBrk="1" latinLnBrk="0" hangingPunct="1">
        <a:defRPr sz="1329" kern="1200">
          <a:solidFill>
            <a:schemeClr val="tx1"/>
          </a:solidFill>
          <a:latin typeface="+mn-lt"/>
          <a:ea typeface="+mn-ea"/>
          <a:cs typeface="+mn-cs"/>
        </a:defRPr>
      </a:lvl4pPr>
      <a:lvl5pPr marL="1350020" algn="l" defTabSz="675010" rtl="0" eaLnBrk="1" latinLnBrk="0" hangingPunct="1">
        <a:defRPr sz="1329" kern="1200">
          <a:solidFill>
            <a:schemeClr val="tx1"/>
          </a:solidFill>
          <a:latin typeface="+mn-lt"/>
          <a:ea typeface="+mn-ea"/>
          <a:cs typeface="+mn-cs"/>
        </a:defRPr>
      </a:lvl5pPr>
      <a:lvl6pPr marL="1687525" algn="l" defTabSz="675010" rtl="0" eaLnBrk="1" latinLnBrk="0" hangingPunct="1">
        <a:defRPr sz="1329" kern="1200">
          <a:solidFill>
            <a:schemeClr val="tx1"/>
          </a:solidFill>
          <a:latin typeface="+mn-lt"/>
          <a:ea typeface="+mn-ea"/>
          <a:cs typeface="+mn-cs"/>
        </a:defRPr>
      </a:lvl6pPr>
      <a:lvl7pPr marL="2025030" algn="l" defTabSz="675010" rtl="0" eaLnBrk="1" latinLnBrk="0" hangingPunct="1">
        <a:defRPr sz="1329" kern="1200">
          <a:solidFill>
            <a:schemeClr val="tx1"/>
          </a:solidFill>
          <a:latin typeface="+mn-lt"/>
          <a:ea typeface="+mn-ea"/>
          <a:cs typeface="+mn-cs"/>
        </a:defRPr>
      </a:lvl7pPr>
      <a:lvl8pPr marL="2362535" algn="l" defTabSz="675010" rtl="0" eaLnBrk="1" latinLnBrk="0" hangingPunct="1">
        <a:defRPr sz="1329" kern="1200">
          <a:solidFill>
            <a:schemeClr val="tx1"/>
          </a:solidFill>
          <a:latin typeface="+mn-lt"/>
          <a:ea typeface="+mn-ea"/>
          <a:cs typeface="+mn-cs"/>
        </a:defRPr>
      </a:lvl8pPr>
      <a:lvl9pPr marL="2700040" algn="l" defTabSz="675010" rtl="0" eaLnBrk="1" latinLnBrk="0" hangingPunct="1">
        <a:defRPr sz="132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F746FF4-85BB-1E1B-6154-2D81340788A4}"/>
              </a:ext>
            </a:extLst>
          </p:cNvPr>
          <p:cNvSpPr/>
          <p:nvPr/>
        </p:nvSpPr>
        <p:spPr>
          <a:xfrm>
            <a:off x="500187" y="364115"/>
            <a:ext cx="7999164" cy="257304"/>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5AC8CECE-CA2B-9715-5F7E-B199283F7979}"/>
              </a:ext>
            </a:extLst>
          </p:cNvPr>
          <p:cNvPicPr>
            <a:picLocks noChangeAspect="1"/>
          </p:cNvPicPr>
          <p:nvPr/>
        </p:nvPicPr>
        <p:blipFill>
          <a:blip r:embed="rId4"/>
          <a:stretch>
            <a:fillRect/>
          </a:stretch>
        </p:blipFill>
        <p:spPr>
          <a:xfrm>
            <a:off x="500187" y="621419"/>
            <a:ext cx="2249214" cy="569189"/>
          </a:xfrm>
          <a:prstGeom prst="rect">
            <a:avLst/>
          </a:prstGeom>
        </p:spPr>
      </p:pic>
      <p:sp>
        <p:nvSpPr>
          <p:cNvPr id="14" name="TextBox 13">
            <a:extLst>
              <a:ext uri="{FF2B5EF4-FFF2-40B4-BE49-F238E27FC236}">
                <a16:creationId xmlns:a16="http://schemas.microsoft.com/office/drawing/2014/main" id="{524A342A-CFC4-97A5-45A0-ADDC26BDD130}"/>
              </a:ext>
            </a:extLst>
          </p:cNvPr>
          <p:cNvSpPr txBox="1"/>
          <p:nvPr/>
        </p:nvSpPr>
        <p:spPr>
          <a:xfrm>
            <a:off x="6688668" y="807683"/>
            <a:ext cx="1742951" cy="369332"/>
          </a:xfrm>
          <a:prstGeom prst="rect">
            <a:avLst/>
          </a:prstGeom>
          <a:noFill/>
        </p:spPr>
        <p:txBody>
          <a:bodyPr wrap="square" rtlCol="0">
            <a:spAutoFit/>
          </a:bodyPr>
          <a:lstStyle/>
          <a:p>
            <a:pPr algn="r"/>
            <a:r>
              <a:rPr lang="en-GB" dirty="0"/>
              <a:t>Case Study</a:t>
            </a:r>
            <a:endParaRPr lang="en-US" dirty="0"/>
          </a:p>
        </p:txBody>
      </p:sp>
    </p:spTree>
    <p:extLst>
      <p:ext uri="{BB962C8B-B14F-4D97-AF65-F5344CB8AC3E}">
        <p14:creationId xmlns:p14="http://schemas.microsoft.com/office/powerpoint/2010/main" val="3187550193"/>
      </p:ext>
    </p:extLst>
  </p:cSld>
  <p:clrMap bg1="lt1" tx1="dk1" bg2="lt2" tx2="dk2" accent1="accent1" accent2="accent2" accent3="accent3" accent4="accent4" accent5="accent5" accent6="accent6" hlink="hlink" folHlink="folHlink"/>
  <p:sldLayoutIdLst>
    <p:sldLayoutId id="2147483676" r:id="rId1"/>
    <p:sldLayoutId id="2147483677" r:id="rId2"/>
  </p:sldLayoutIdLst>
  <p:txStyles>
    <p:titleStyle>
      <a:lvl1pPr algn="l" defTabSz="675010" rtl="0" eaLnBrk="1" latinLnBrk="0" hangingPunct="1">
        <a:lnSpc>
          <a:spcPct val="90000"/>
        </a:lnSpc>
        <a:spcBef>
          <a:spcPct val="0"/>
        </a:spcBef>
        <a:buNone/>
        <a:defRPr sz="2510" kern="1200">
          <a:solidFill>
            <a:schemeClr val="tx1"/>
          </a:solidFill>
          <a:latin typeface="+mj-lt"/>
          <a:ea typeface="+mj-ea"/>
          <a:cs typeface="+mj-cs"/>
        </a:defRPr>
      </a:lvl1pPr>
    </p:titleStyle>
    <p:bodyStyle>
      <a:lvl1pPr marL="168753" indent="-168753" algn="l" defTabSz="675010" rtl="0" eaLnBrk="1" latinLnBrk="0" hangingPunct="1">
        <a:lnSpc>
          <a:spcPct val="90000"/>
        </a:lnSpc>
        <a:spcBef>
          <a:spcPts val="738"/>
        </a:spcBef>
        <a:buFont typeface="Arial" panose="020B0604020202020204" pitchFamily="34" charset="0"/>
        <a:buChar char="•"/>
        <a:defRPr sz="2067" kern="1200">
          <a:solidFill>
            <a:schemeClr val="tx1"/>
          </a:solidFill>
          <a:latin typeface="+mn-lt"/>
          <a:ea typeface="+mn-ea"/>
          <a:cs typeface="+mn-cs"/>
        </a:defRPr>
      </a:lvl1pPr>
      <a:lvl2pPr marL="506258" indent="-168753" algn="l" defTabSz="675010" rtl="0" eaLnBrk="1" latinLnBrk="0" hangingPunct="1">
        <a:lnSpc>
          <a:spcPct val="90000"/>
        </a:lnSpc>
        <a:spcBef>
          <a:spcPts val="369"/>
        </a:spcBef>
        <a:buFont typeface="Arial" panose="020B0604020202020204" pitchFamily="34" charset="0"/>
        <a:buChar char="•"/>
        <a:defRPr sz="1772" kern="1200">
          <a:solidFill>
            <a:schemeClr val="tx1"/>
          </a:solidFill>
          <a:latin typeface="+mn-lt"/>
          <a:ea typeface="+mn-ea"/>
          <a:cs typeface="+mn-cs"/>
        </a:defRPr>
      </a:lvl2pPr>
      <a:lvl3pPr marL="843763" indent="-168753" algn="l" defTabSz="675010" rtl="0" eaLnBrk="1" latinLnBrk="0" hangingPunct="1">
        <a:lnSpc>
          <a:spcPct val="90000"/>
        </a:lnSpc>
        <a:spcBef>
          <a:spcPts val="369"/>
        </a:spcBef>
        <a:buFont typeface="Arial" panose="020B0604020202020204" pitchFamily="34" charset="0"/>
        <a:buChar char="•"/>
        <a:defRPr sz="1476" kern="1200">
          <a:solidFill>
            <a:schemeClr val="tx1"/>
          </a:solidFill>
          <a:latin typeface="+mn-lt"/>
          <a:ea typeface="+mn-ea"/>
          <a:cs typeface="+mn-cs"/>
        </a:defRPr>
      </a:lvl3pPr>
      <a:lvl4pPr marL="1181268"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4pPr>
      <a:lvl5pPr marL="1518773"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5pPr>
      <a:lvl6pPr marL="1856278"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6pPr>
      <a:lvl7pPr marL="2193783"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7pPr>
      <a:lvl8pPr marL="2531288"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8pPr>
      <a:lvl9pPr marL="2868793"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9pPr>
    </p:bodyStyle>
    <p:otherStyle>
      <a:defPPr>
        <a:defRPr lang="en-US"/>
      </a:defPPr>
      <a:lvl1pPr marL="0" algn="l" defTabSz="675010" rtl="0" eaLnBrk="1" latinLnBrk="0" hangingPunct="1">
        <a:defRPr sz="1329" kern="1200">
          <a:solidFill>
            <a:schemeClr val="tx1"/>
          </a:solidFill>
          <a:latin typeface="+mn-lt"/>
          <a:ea typeface="+mn-ea"/>
          <a:cs typeface="+mn-cs"/>
        </a:defRPr>
      </a:lvl1pPr>
      <a:lvl2pPr marL="337505" algn="l" defTabSz="675010" rtl="0" eaLnBrk="1" latinLnBrk="0" hangingPunct="1">
        <a:defRPr sz="1329" kern="1200">
          <a:solidFill>
            <a:schemeClr val="tx1"/>
          </a:solidFill>
          <a:latin typeface="+mn-lt"/>
          <a:ea typeface="+mn-ea"/>
          <a:cs typeface="+mn-cs"/>
        </a:defRPr>
      </a:lvl2pPr>
      <a:lvl3pPr marL="675010" algn="l" defTabSz="675010" rtl="0" eaLnBrk="1" latinLnBrk="0" hangingPunct="1">
        <a:defRPr sz="1329" kern="1200">
          <a:solidFill>
            <a:schemeClr val="tx1"/>
          </a:solidFill>
          <a:latin typeface="+mn-lt"/>
          <a:ea typeface="+mn-ea"/>
          <a:cs typeface="+mn-cs"/>
        </a:defRPr>
      </a:lvl3pPr>
      <a:lvl4pPr marL="1012515" algn="l" defTabSz="675010" rtl="0" eaLnBrk="1" latinLnBrk="0" hangingPunct="1">
        <a:defRPr sz="1329" kern="1200">
          <a:solidFill>
            <a:schemeClr val="tx1"/>
          </a:solidFill>
          <a:latin typeface="+mn-lt"/>
          <a:ea typeface="+mn-ea"/>
          <a:cs typeface="+mn-cs"/>
        </a:defRPr>
      </a:lvl4pPr>
      <a:lvl5pPr marL="1350020" algn="l" defTabSz="675010" rtl="0" eaLnBrk="1" latinLnBrk="0" hangingPunct="1">
        <a:defRPr sz="1329" kern="1200">
          <a:solidFill>
            <a:schemeClr val="tx1"/>
          </a:solidFill>
          <a:latin typeface="+mn-lt"/>
          <a:ea typeface="+mn-ea"/>
          <a:cs typeface="+mn-cs"/>
        </a:defRPr>
      </a:lvl5pPr>
      <a:lvl6pPr marL="1687525" algn="l" defTabSz="675010" rtl="0" eaLnBrk="1" latinLnBrk="0" hangingPunct="1">
        <a:defRPr sz="1329" kern="1200">
          <a:solidFill>
            <a:schemeClr val="tx1"/>
          </a:solidFill>
          <a:latin typeface="+mn-lt"/>
          <a:ea typeface="+mn-ea"/>
          <a:cs typeface="+mn-cs"/>
        </a:defRPr>
      </a:lvl6pPr>
      <a:lvl7pPr marL="2025030" algn="l" defTabSz="675010" rtl="0" eaLnBrk="1" latinLnBrk="0" hangingPunct="1">
        <a:defRPr sz="1329" kern="1200">
          <a:solidFill>
            <a:schemeClr val="tx1"/>
          </a:solidFill>
          <a:latin typeface="+mn-lt"/>
          <a:ea typeface="+mn-ea"/>
          <a:cs typeface="+mn-cs"/>
        </a:defRPr>
      </a:lvl7pPr>
      <a:lvl8pPr marL="2362535" algn="l" defTabSz="675010" rtl="0" eaLnBrk="1" latinLnBrk="0" hangingPunct="1">
        <a:defRPr sz="1329" kern="1200">
          <a:solidFill>
            <a:schemeClr val="tx1"/>
          </a:solidFill>
          <a:latin typeface="+mn-lt"/>
          <a:ea typeface="+mn-ea"/>
          <a:cs typeface="+mn-cs"/>
        </a:defRPr>
      </a:lvl8pPr>
      <a:lvl9pPr marL="2700040" algn="l" defTabSz="675010" rtl="0" eaLnBrk="1" latinLnBrk="0" hangingPunct="1">
        <a:defRPr sz="1329"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F746FF4-85BB-1E1B-6154-2D81340788A4}"/>
              </a:ext>
            </a:extLst>
          </p:cNvPr>
          <p:cNvSpPr/>
          <p:nvPr/>
        </p:nvSpPr>
        <p:spPr>
          <a:xfrm>
            <a:off x="500187" y="364115"/>
            <a:ext cx="7999164" cy="13733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5AC8CECE-CA2B-9715-5F7E-B199283F7979}"/>
              </a:ext>
            </a:extLst>
          </p:cNvPr>
          <p:cNvPicPr>
            <a:picLocks noChangeAspect="1"/>
          </p:cNvPicPr>
          <p:nvPr/>
        </p:nvPicPr>
        <p:blipFill>
          <a:blip r:embed="rId4"/>
          <a:stretch>
            <a:fillRect/>
          </a:stretch>
        </p:blipFill>
        <p:spPr>
          <a:xfrm>
            <a:off x="500187" y="621419"/>
            <a:ext cx="2249214" cy="569189"/>
          </a:xfrm>
          <a:prstGeom prst="rect">
            <a:avLst/>
          </a:prstGeom>
        </p:spPr>
      </p:pic>
      <p:sp>
        <p:nvSpPr>
          <p:cNvPr id="14" name="TextBox 13">
            <a:extLst>
              <a:ext uri="{FF2B5EF4-FFF2-40B4-BE49-F238E27FC236}">
                <a16:creationId xmlns:a16="http://schemas.microsoft.com/office/drawing/2014/main" id="{524A342A-CFC4-97A5-45A0-ADDC26BDD130}"/>
              </a:ext>
            </a:extLst>
          </p:cNvPr>
          <p:cNvSpPr txBox="1"/>
          <p:nvPr/>
        </p:nvSpPr>
        <p:spPr>
          <a:xfrm>
            <a:off x="6688668" y="807683"/>
            <a:ext cx="1742951" cy="369332"/>
          </a:xfrm>
          <a:prstGeom prst="rect">
            <a:avLst/>
          </a:prstGeom>
          <a:noFill/>
        </p:spPr>
        <p:txBody>
          <a:bodyPr wrap="square" rtlCol="0">
            <a:spAutoFit/>
          </a:bodyPr>
          <a:lstStyle/>
          <a:p>
            <a:pPr algn="r"/>
            <a:r>
              <a:rPr lang="en-GB" dirty="0"/>
              <a:t>Case Study</a:t>
            </a:r>
            <a:endParaRPr lang="en-US" dirty="0"/>
          </a:p>
        </p:txBody>
      </p:sp>
    </p:spTree>
    <p:extLst>
      <p:ext uri="{BB962C8B-B14F-4D97-AF65-F5344CB8AC3E}">
        <p14:creationId xmlns:p14="http://schemas.microsoft.com/office/powerpoint/2010/main" val="3607544939"/>
      </p:ext>
    </p:extLst>
  </p:cSld>
  <p:clrMap bg1="lt1" tx1="dk1" bg2="lt2" tx2="dk2" accent1="accent1" accent2="accent2" accent3="accent3" accent4="accent4" accent5="accent5" accent6="accent6" hlink="hlink" folHlink="folHlink"/>
  <p:sldLayoutIdLst>
    <p:sldLayoutId id="2147483679" r:id="rId1"/>
    <p:sldLayoutId id="2147483680" r:id="rId2"/>
  </p:sldLayoutIdLst>
  <p:txStyles>
    <p:titleStyle>
      <a:lvl1pPr algn="l" defTabSz="675010" rtl="0" eaLnBrk="1" latinLnBrk="0" hangingPunct="1">
        <a:lnSpc>
          <a:spcPct val="90000"/>
        </a:lnSpc>
        <a:spcBef>
          <a:spcPct val="0"/>
        </a:spcBef>
        <a:buNone/>
        <a:defRPr sz="2510" kern="1200">
          <a:solidFill>
            <a:schemeClr val="tx1"/>
          </a:solidFill>
          <a:latin typeface="+mj-lt"/>
          <a:ea typeface="+mj-ea"/>
          <a:cs typeface="+mj-cs"/>
        </a:defRPr>
      </a:lvl1pPr>
    </p:titleStyle>
    <p:bodyStyle>
      <a:lvl1pPr marL="168753" indent="-168753" algn="l" defTabSz="675010" rtl="0" eaLnBrk="1" latinLnBrk="0" hangingPunct="1">
        <a:lnSpc>
          <a:spcPct val="90000"/>
        </a:lnSpc>
        <a:spcBef>
          <a:spcPts val="738"/>
        </a:spcBef>
        <a:buFont typeface="Arial" panose="020B0604020202020204" pitchFamily="34" charset="0"/>
        <a:buChar char="•"/>
        <a:defRPr sz="2067" kern="1200">
          <a:solidFill>
            <a:schemeClr val="tx1"/>
          </a:solidFill>
          <a:latin typeface="+mn-lt"/>
          <a:ea typeface="+mn-ea"/>
          <a:cs typeface="+mn-cs"/>
        </a:defRPr>
      </a:lvl1pPr>
      <a:lvl2pPr marL="506258" indent="-168753" algn="l" defTabSz="675010" rtl="0" eaLnBrk="1" latinLnBrk="0" hangingPunct="1">
        <a:lnSpc>
          <a:spcPct val="90000"/>
        </a:lnSpc>
        <a:spcBef>
          <a:spcPts val="369"/>
        </a:spcBef>
        <a:buFont typeface="Arial" panose="020B0604020202020204" pitchFamily="34" charset="0"/>
        <a:buChar char="•"/>
        <a:defRPr sz="1772" kern="1200">
          <a:solidFill>
            <a:schemeClr val="tx1"/>
          </a:solidFill>
          <a:latin typeface="+mn-lt"/>
          <a:ea typeface="+mn-ea"/>
          <a:cs typeface="+mn-cs"/>
        </a:defRPr>
      </a:lvl2pPr>
      <a:lvl3pPr marL="843763" indent="-168753" algn="l" defTabSz="675010" rtl="0" eaLnBrk="1" latinLnBrk="0" hangingPunct="1">
        <a:lnSpc>
          <a:spcPct val="90000"/>
        </a:lnSpc>
        <a:spcBef>
          <a:spcPts val="369"/>
        </a:spcBef>
        <a:buFont typeface="Arial" panose="020B0604020202020204" pitchFamily="34" charset="0"/>
        <a:buChar char="•"/>
        <a:defRPr sz="1476" kern="1200">
          <a:solidFill>
            <a:schemeClr val="tx1"/>
          </a:solidFill>
          <a:latin typeface="+mn-lt"/>
          <a:ea typeface="+mn-ea"/>
          <a:cs typeface="+mn-cs"/>
        </a:defRPr>
      </a:lvl3pPr>
      <a:lvl4pPr marL="1181268"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4pPr>
      <a:lvl5pPr marL="1518773"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5pPr>
      <a:lvl6pPr marL="1856278"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6pPr>
      <a:lvl7pPr marL="2193783"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7pPr>
      <a:lvl8pPr marL="2531288"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8pPr>
      <a:lvl9pPr marL="2868793"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9pPr>
    </p:bodyStyle>
    <p:otherStyle>
      <a:defPPr>
        <a:defRPr lang="en-US"/>
      </a:defPPr>
      <a:lvl1pPr marL="0" algn="l" defTabSz="675010" rtl="0" eaLnBrk="1" latinLnBrk="0" hangingPunct="1">
        <a:defRPr sz="1329" kern="1200">
          <a:solidFill>
            <a:schemeClr val="tx1"/>
          </a:solidFill>
          <a:latin typeface="+mn-lt"/>
          <a:ea typeface="+mn-ea"/>
          <a:cs typeface="+mn-cs"/>
        </a:defRPr>
      </a:lvl1pPr>
      <a:lvl2pPr marL="337505" algn="l" defTabSz="675010" rtl="0" eaLnBrk="1" latinLnBrk="0" hangingPunct="1">
        <a:defRPr sz="1329" kern="1200">
          <a:solidFill>
            <a:schemeClr val="tx1"/>
          </a:solidFill>
          <a:latin typeface="+mn-lt"/>
          <a:ea typeface="+mn-ea"/>
          <a:cs typeface="+mn-cs"/>
        </a:defRPr>
      </a:lvl2pPr>
      <a:lvl3pPr marL="675010" algn="l" defTabSz="675010" rtl="0" eaLnBrk="1" latinLnBrk="0" hangingPunct="1">
        <a:defRPr sz="1329" kern="1200">
          <a:solidFill>
            <a:schemeClr val="tx1"/>
          </a:solidFill>
          <a:latin typeface="+mn-lt"/>
          <a:ea typeface="+mn-ea"/>
          <a:cs typeface="+mn-cs"/>
        </a:defRPr>
      </a:lvl3pPr>
      <a:lvl4pPr marL="1012515" algn="l" defTabSz="675010" rtl="0" eaLnBrk="1" latinLnBrk="0" hangingPunct="1">
        <a:defRPr sz="1329" kern="1200">
          <a:solidFill>
            <a:schemeClr val="tx1"/>
          </a:solidFill>
          <a:latin typeface="+mn-lt"/>
          <a:ea typeface="+mn-ea"/>
          <a:cs typeface="+mn-cs"/>
        </a:defRPr>
      </a:lvl4pPr>
      <a:lvl5pPr marL="1350020" algn="l" defTabSz="675010" rtl="0" eaLnBrk="1" latinLnBrk="0" hangingPunct="1">
        <a:defRPr sz="1329" kern="1200">
          <a:solidFill>
            <a:schemeClr val="tx1"/>
          </a:solidFill>
          <a:latin typeface="+mn-lt"/>
          <a:ea typeface="+mn-ea"/>
          <a:cs typeface="+mn-cs"/>
        </a:defRPr>
      </a:lvl5pPr>
      <a:lvl6pPr marL="1687525" algn="l" defTabSz="675010" rtl="0" eaLnBrk="1" latinLnBrk="0" hangingPunct="1">
        <a:defRPr sz="1329" kern="1200">
          <a:solidFill>
            <a:schemeClr val="tx1"/>
          </a:solidFill>
          <a:latin typeface="+mn-lt"/>
          <a:ea typeface="+mn-ea"/>
          <a:cs typeface="+mn-cs"/>
        </a:defRPr>
      </a:lvl6pPr>
      <a:lvl7pPr marL="2025030" algn="l" defTabSz="675010" rtl="0" eaLnBrk="1" latinLnBrk="0" hangingPunct="1">
        <a:defRPr sz="1329" kern="1200">
          <a:solidFill>
            <a:schemeClr val="tx1"/>
          </a:solidFill>
          <a:latin typeface="+mn-lt"/>
          <a:ea typeface="+mn-ea"/>
          <a:cs typeface="+mn-cs"/>
        </a:defRPr>
      </a:lvl7pPr>
      <a:lvl8pPr marL="2362535" algn="l" defTabSz="675010" rtl="0" eaLnBrk="1" latinLnBrk="0" hangingPunct="1">
        <a:defRPr sz="1329" kern="1200">
          <a:solidFill>
            <a:schemeClr val="tx1"/>
          </a:solidFill>
          <a:latin typeface="+mn-lt"/>
          <a:ea typeface="+mn-ea"/>
          <a:cs typeface="+mn-cs"/>
        </a:defRPr>
      </a:lvl8pPr>
      <a:lvl9pPr marL="2700040" algn="l" defTabSz="675010" rtl="0" eaLnBrk="1" latinLnBrk="0" hangingPunct="1">
        <a:defRPr sz="1329"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F746FF4-85BB-1E1B-6154-2D81340788A4}"/>
              </a:ext>
            </a:extLst>
          </p:cNvPr>
          <p:cNvSpPr/>
          <p:nvPr/>
        </p:nvSpPr>
        <p:spPr>
          <a:xfrm>
            <a:off x="500186" y="364115"/>
            <a:ext cx="8112871" cy="13733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5AC8CECE-CA2B-9715-5F7E-B199283F7979}"/>
              </a:ext>
            </a:extLst>
          </p:cNvPr>
          <p:cNvPicPr>
            <a:picLocks noChangeAspect="1"/>
          </p:cNvPicPr>
          <p:nvPr/>
        </p:nvPicPr>
        <p:blipFill>
          <a:blip r:embed="rId4"/>
          <a:stretch>
            <a:fillRect/>
          </a:stretch>
        </p:blipFill>
        <p:spPr>
          <a:xfrm>
            <a:off x="500187" y="621419"/>
            <a:ext cx="2249214" cy="569189"/>
          </a:xfrm>
          <a:prstGeom prst="rect">
            <a:avLst/>
          </a:prstGeom>
        </p:spPr>
      </p:pic>
      <p:sp>
        <p:nvSpPr>
          <p:cNvPr id="14" name="TextBox 13">
            <a:extLst>
              <a:ext uri="{FF2B5EF4-FFF2-40B4-BE49-F238E27FC236}">
                <a16:creationId xmlns:a16="http://schemas.microsoft.com/office/drawing/2014/main" id="{524A342A-CFC4-97A5-45A0-ADDC26BDD130}"/>
              </a:ext>
            </a:extLst>
          </p:cNvPr>
          <p:cNvSpPr txBox="1"/>
          <p:nvPr/>
        </p:nvSpPr>
        <p:spPr>
          <a:xfrm>
            <a:off x="6688668" y="807683"/>
            <a:ext cx="1742951" cy="369332"/>
          </a:xfrm>
          <a:prstGeom prst="rect">
            <a:avLst/>
          </a:prstGeom>
          <a:noFill/>
        </p:spPr>
        <p:txBody>
          <a:bodyPr wrap="square" rtlCol="0">
            <a:spAutoFit/>
          </a:bodyPr>
          <a:lstStyle/>
          <a:p>
            <a:pPr algn="r"/>
            <a:r>
              <a:rPr lang="en-GB" dirty="0"/>
              <a:t>Case Study</a:t>
            </a:r>
            <a:endParaRPr lang="en-US" dirty="0"/>
          </a:p>
        </p:txBody>
      </p:sp>
    </p:spTree>
    <p:extLst>
      <p:ext uri="{BB962C8B-B14F-4D97-AF65-F5344CB8AC3E}">
        <p14:creationId xmlns:p14="http://schemas.microsoft.com/office/powerpoint/2010/main" val="1028961909"/>
      </p:ext>
    </p:extLst>
  </p:cSld>
  <p:clrMap bg1="lt1" tx1="dk1" bg2="lt2" tx2="dk2" accent1="accent1" accent2="accent2" accent3="accent3" accent4="accent4" accent5="accent5" accent6="accent6" hlink="hlink" folHlink="folHlink"/>
  <p:sldLayoutIdLst>
    <p:sldLayoutId id="2147483682" r:id="rId1"/>
    <p:sldLayoutId id="2147483683" r:id="rId2"/>
  </p:sldLayoutIdLst>
  <p:txStyles>
    <p:titleStyle>
      <a:lvl1pPr algn="l" defTabSz="675010" rtl="0" eaLnBrk="1" latinLnBrk="0" hangingPunct="1">
        <a:lnSpc>
          <a:spcPct val="90000"/>
        </a:lnSpc>
        <a:spcBef>
          <a:spcPct val="0"/>
        </a:spcBef>
        <a:buNone/>
        <a:defRPr sz="2510" kern="1200">
          <a:solidFill>
            <a:schemeClr val="tx1"/>
          </a:solidFill>
          <a:latin typeface="+mj-lt"/>
          <a:ea typeface="+mj-ea"/>
          <a:cs typeface="+mj-cs"/>
        </a:defRPr>
      </a:lvl1pPr>
    </p:titleStyle>
    <p:bodyStyle>
      <a:lvl1pPr marL="168753" indent="-168753" algn="l" defTabSz="675010" rtl="0" eaLnBrk="1" latinLnBrk="0" hangingPunct="1">
        <a:lnSpc>
          <a:spcPct val="90000"/>
        </a:lnSpc>
        <a:spcBef>
          <a:spcPts val="738"/>
        </a:spcBef>
        <a:buFont typeface="Arial" panose="020B0604020202020204" pitchFamily="34" charset="0"/>
        <a:buChar char="•"/>
        <a:defRPr sz="2067" kern="1200">
          <a:solidFill>
            <a:schemeClr val="tx1"/>
          </a:solidFill>
          <a:latin typeface="+mn-lt"/>
          <a:ea typeface="+mn-ea"/>
          <a:cs typeface="+mn-cs"/>
        </a:defRPr>
      </a:lvl1pPr>
      <a:lvl2pPr marL="506258" indent="-168753" algn="l" defTabSz="675010" rtl="0" eaLnBrk="1" latinLnBrk="0" hangingPunct="1">
        <a:lnSpc>
          <a:spcPct val="90000"/>
        </a:lnSpc>
        <a:spcBef>
          <a:spcPts val="369"/>
        </a:spcBef>
        <a:buFont typeface="Arial" panose="020B0604020202020204" pitchFamily="34" charset="0"/>
        <a:buChar char="•"/>
        <a:defRPr sz="1772" kern="1200">
          <a:solidFill>
            <a:schemeClr val="tx1"/>
          </a:solidFill>
          <a:latin typeface="+mn-lt"/>
          <a:ea typeface="+mn-ea"/>
          <a:cs typeface="+mn-cs"/>
        </a:defRPr>
      </a:lvl2pPr>
      <a:lvl3pPr marL="843763" indent="-168753" algn="l" defTabSz="675010" rtl="0" eaLnBrk="1" latinLnBrk="0" hangingPunct="1">
        <a:lnSpc>
          <a:spcPct val="90000"/>
        </a:lnSpc>
        <a:spcBef>
          <a:spcPts val="369"/>
        </a:spcBef>
        <a:buFont typeface="Arial" panose="020B0604020202020204" pitchFamily="34" charset="0"/>
        <a:buChar char="•"/>
        <a:defRPr sz="1476" kern="1200">
          <a:solidFill>
            <a:schemeClr val="tx1"/>
          </a:solidFill>
          <a:latin typeface="+mn-lt"/>
          <a:ea typeface="+mn-ea"/>
          <a:cs typeface="+mn-cs"/>
        </a:defRPr>
      </a:lvl3pPr>
      <a:lvl4pPr marL="1181268"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4pPr>
      <a:lvl5pPr marL="1518773"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5pPr>
      <a:lvl6pPr marL="1856278"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6pPr>
      <a:lvl7pPr marL="2193783"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7pPr>
      <a:lvl8pPr marL="2531288"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8pPr>
      <a:lvl9pPr marL="2868793"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9pPr>
    </p:bodyStyle>
    <p:otherStyle>
      <a:defPPr>
        <a:defRPr lang="en-US"/>
      </a:defPPr>
      <a:lvl1pPr marL="0" algn="l" defTabSz="675010" rtl="0" eaLnBrk="1" latinLnBrk="0" hangingPunct="1">
        <a:defRPr sz="1329" kern="1200">
          <a:solidFill>
            <a:schemeClr val="tx1"/>
          </a:solidFill>
          <a:latin typeface="+mn-lt"/>
          <a:ea typeface="+mn-ea"/>
          <a:cs typeface="+mn-cs"/>
        </a:defRPr>
      </a:lvl1pPr>
      <a:lvl2pPr marL="337505" algn="l" defTabSz="675010" rtl="0" eaLnBrk="1" latinLnBrk="0" hangingPunct="1">
        <a:defRPr sz="1329" kern="1200">
          <a:solidFill>
            <a:schemeClr val="tx1"/>
          </a:solidFill>
          <a:latin typeface="+mn-lt"/>
          <a:ea typeface="+mn-ea"/>
          <a:cs typeface="+mn-cs"/>
        </a:defRPr>
      </a:lvl2pPr>
      <a:lvl3pPr marL="675010" algn="l" defTabSz="675010" rtl="0" eaLnBrk="1" latinLnBrk="0" hangingPunct="1">
        <a:defRPr sz="1329" kern="1200">
          <a:solidFill>
            <a:schemeClr val="tx1"/>
          </a:solidFill>
          <a:latin typeface="+mn-lt"/>
          <a:ea typeface="+mn-ea"/>
          <a:cs typeface="+mn-cs"/>
        </a:defRPr>
      </a:lvl3pPr>
      <a:lvl4pPr marL="1012515" algn="l" defTabSz="675010" rtl="0" eaLnBrk="1" latinLnBrk="0" hangingPunct="1">
        <a:defRPr sz="1329" kern="1200">
          <a:solidFill>
            <a:schemeClr val="tx1"/>
          </a:solidFill>
          <a:latin typeface="+mn-lt"/>
          <a:ea typeface="+mn-ea"/>
          <a:cs typeface="+mn-cs"/>
        </a:defRPr>
      </a:lvl4pPr>
      <a:lvl5pPr marL="1350020" algn="l" defTabSz="675010" rtl="0" eaLnBrk="1" latinLnBrk="0" hangingPunct="1">
        <a:defRPr sz="1329" kern="1200">
          <a:solidFill>
            <a:schemeClr val="tx1"/>
          </a:solidFill>
          <a:latin typeface="+mn-lt"/>
          <a:ea typeface="+mn-ea"/>
          <a:cs typeface="+mn-cs"/>
        </a:defRPr>
      </a:lvl5pPr>
      <a:lvl6pPr marL="1687525" algn="l" defTabSz="675010" rtl="0" eaLnBrk="1" latinLnBrk="0" hangingPunct="1">
        <a:defRPr sz="1329" kern="1200">
          <a:solidFill>
            <a:schemeClr val="tx1"/>
          </a:solidFill>
          <a:latin typeface="+mn-lt"/>
          <a:ea typeface="+mn-ea"/>
          <a:cs typeface="+mn-cs"/>
        </a:defRPr>
      </a:lvl6pPr>
      <a:lvl7pPr marL="2025030" algn="l" defTabSz="675010" rtl="0" eaLnBrk="1" latinLnBrk="0" hangingPunct="1">
        <a:defRPr sz="1329" kern="1200">
          <a:solidFill>
            <a:schemeClr val="tx1"/>
          </a:solidFill>
          <a:latin typeface="+mn-lt"/>
          <a:ea typeface="+mn-ea"/>
          <a:cs typeface="+mn-cs"/>
        </a:defRPr>
      </a:lvl7pPr>
      <a:lvl8pPr marL="2362535" algn="l" defTabSz="675010" rtl="0" eaLnBrk="1" latinLnBrk="0" hangingPunct="1">
        <a:defRPr sz="1329" kern="1200">
          <a:solidFill>
            <a:schemeClr val="tx1"/>
          </a:solidFill>
          <a:latin typeface="+mn-lt"/>
          <a:ea typeface="+mn-ea"/>
          <a:cs typeface="+mn-cs"/>
        </a:defRPr>
      </a:lvl8pPr>
      <a:lvl9pPr marL="2700040" algn="l" defTabSz="675010" rtl="0" eaLnBrk="1" latinLnBrk="0" hangingPunct="1">
        <a:defRPr sz="1329"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F746FF4-85BB-1E1B-6154-2D81340788A4}"/>
              </a:ext>
            </a:extLst>
          </p:cNvPr>
          <p:cNvSpPr/>
          <p:nvPr/>
        </p:nvSpPr>
        <p:spPr>
          <a:xfrm>
            <a:off x="500186" y="364115"/>
            <a:ext cx="8112871" cy="13733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5AC8CECE-CA2B-9715-5F7E-B199283F7979}"/>
              </a:ext>
            </a:extLst>
          </p:cNvPr>
          <p:cNvPicPr>
            <a:picLocks noChangeAspect="1"/>
          </p:cNvPicPr>
          <p:nvPr/>
        </p:nvPicPr>
        <p:blipFill>
          <a:blip r:embed="rId4"/>
          <a:stretch>
            <a:fillRect/>
          </a:stretch>
        </p:blipFill>
        <p:spPr>
          <a:xfrm>
            <a:off x="500187" y="621419"/>
            <a:ext cx="2249214" cy="569189"/>
          </a:xfrm>
          <a:prstGeom prst="rect">
            <a:avLst/>
          </a:prstGeom>
        </p:spPr>
      </p:pic>
      <p:sp>
        <p:nvSpPr>
          <p:cNvPr id="14" name="TextBox 13">
            <a:extLst>
              <a:ext uri="{FF2B5EF4-FFF2-40B4-BE49-F238E27FC236}">
                <a16:creationId xmlns:a16="http://schemas.microsoft.com/office/drawing/2014/main" id="{524A342A-CFC4-97A5-45A0-ADDC26BDD130}"/>
              </a:ext>
            </a:extLst>
          </p:cNvPr>
          <p:cNvSpPr txBox="1"/>
          <p:nvPr/>
        </p:nvSpPr>
        <p:spPr>
          <a:xfrm>
            <a:off x="6688668" y="807683"/>
            <a:ext cx="1742951" cy="369332"/>
          </a:xfrm>
          <a:prstGeom prst="rect">
            <a:avLst/>
          </a:prstGeom>
          <a:noFill/>
        </p:spPr>
        <p:txBody>
          <a:bodyPr wrap="square" rtlCol="0">
            <a:spAutoFit/>
          </a:bodyPr>
          <a:lstStyle/>
          <a:p>
            <a:pPr algn="r"/>
            <a:r>
              <a:rPr lang="en-GB" b="0" dirty="0">
                <a:latin typeface="Aptos Display" panose="020B0004020202020204" pitchFamily="34" charset="0"/>
              </a:rPr>
              <a:t>Case Study</a:t>
            </a:r>
            <a:endParaRPr lang="en-US" b="0" dirty="0">
              <a:latin typeface="Aptos Display" panose="020B0004020202020204" pitchFamily="34" charset="0"/>
            </a:endParaRPr>
          </a:p>
        </p:txBody>
      </p:sp>
    </p:spTree>
    <p:extLst>
      <p:ext uri="{BB962C8B-B14F-4D97-AF65-F5344CB8AC3E}">
        <p14:creationId xmlns:p14="http://schemas.microsoft.com/office/powerpoint/2010/main" val="2695642860"/>
      </p:ext>
    </p:extLst>
  </p:cSld>
  <p:clrMap bg1="lt1" tx1="dk1" bg2="lt2" tx2="dk2" accent1="accent1" accent2="accent2" accent3="accent3" accent4="accent4" accent5="accent5" accent6="accent6" hlink="hlink" folHlink="folHlink"/>
  <p:sldLayoutIdLst>
    <p:sldLayoutId id="2147483685" r:id="rId1"/>
    <p:sldLayoutId id="2147483686" r:id="rId2"/>
  </p:sldLayoutIdLst>
  <p:txStyles>
    <p:titleStyle>
      <a:lvl1pPr algn="l" defTabSz="675010" rtl="0" eaLnBrk="1" latinLnBrk="0" hangingPunct="1">
        <a:lnSpc>
          <a:spcPct val="90000"/>
        </a:lnSpc>
        <a:spcBef>
          <a:spcPct val="0"/>
        </a:spcBef>
        <a:buNone/>
        <a:defRPr sz="2510" kern="1200">
          <a:solidFill>
            <a:schemeClr val="tx1"/>
          </a:solidFill>
          <a:latin typeface="+mj-lt"/>
          <a:ea typeface="+mj-ea"/>
          <a:cs typeface="+mj-cs"/>
        </a:defRPr>
      </a:lvl1pPr>
    </p:titleStyle>
    <p:bodyStyle>
      <a:lvl1pPr marL="168753" indent="-168753" algn="l" defTabSz="675010" rtl="0" eaLnBrk="1" latinLnBrk="0" hangingPunct="1">
        <a:lnSpc>
          <a:spcPct val="90000"/>
        </a:lnSpc>
        <a:spcBef>
          <a:spcPts val="738"/>
        </a:spcBef>
        <a:buFont typeface="Arial" panose="020B0604020202020204" pitchFamily="34" charset="0"/>
        <a:buChar char="•"/>
        <a:defRPr sz="2067" kern="1200">
          <a:solidFill>
            <a:schemeClr val="tx1"/>
          </a:solidFill>
          <a:latin typeface="+mn-lt"/>
          <a:ea typeface="+mn-ea"/>
          <a:cs typeface="+mn-cs"/>
        </a:defRPr>
      </a:lvl1pPr>
      <a:lvl2pPr marL="506258" indent="-168753" algn="l" defTabSz="675010" rtl="0" eaLnBrk="1" latinLnBrk="0" hangingPunct="1">
        <a:lnSpc>
          <a:spcPct val="90000"/>
        </a:lnSpc>
        <a:spcBef>
          <a:spcPts val="369"/>
        </a:spcBef>
        <a:buFont typeface="Arial" panose="020B0604020202020204" pitchFamily="34" charset="0"/>
        <a:buChar char="•"/>
        <a:defRPr sz="1772" kern="1200">
          <a:solidFill>
            <a:schemeClr val="tx1"/>
          </a:solidFill>
          <a:latin typeface="+mn-lt"/>
          <a:ea typeface="+mn-ea"/>
          <a:cs typeface="+mn-cs"/>
        </a:defRPr>
      </a:lvl2pPr>
      <a:lvl3pPr marL="843763" indent="-168753" algn="l" defTabSz="675010" rtl="0" eaLnBrk="1" latinLnBrk="0" hangingPunct="1">
        <a:lnSpc>
          <a:spcPct val="90000"/>
        </a:lnSpc>
        <a:spcBef>
          <a:spcPts val="369"/>
        </a:spcBef>
        <a:buFont typeface="Arial" panose="020B0604020202020204" pitchFamily="34" charset="0"/>
        <a:buChar char="•"/>
        <a:defRPr sz="1476" kern="1200">
          <a:solidFill>
            <a:schemeClr val="tx1"/>
          </a:solidFill>
          <a:latin typeface="+mn-lt"/>
          <a:ea typeface="+mn-ea"/>
          <a:cs typeface="+mn-cs"/>
        </a:defRPr>
      </a:lvl3pPr>
      <a:lvl4pPr marL="1181268"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4pPr>
      <a:lvl5pPr marL="1518773"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5pPr>
      <a:lvl6pPr marL="1856278"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6pPr>
      <a:lvl7pPr marL="2193783"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7pPr>
      <a:lvl8pPr marL="2531288"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8pPr>
      <a:lvl9pPr marL="2868793" indent="-168753" algn="l" defTabSz="675010" rtl="0" eaLnBrk="1" latinLnBrk="0" hangingPunct="1">
        <a:lnSpc>
          <a:spcPct val="90000"/>
        </a:lnSpc>
        <a:spcBef>
          <a:spcPts val="369"/>
        </a:spcBef>
        <a:buFont typeface="Arial" panose="020B0604020202020204" pitchFamily="34" charset="0"/>
        <a:buChar char="•"/>
        <a:defRPr sz="1329" kern="1200">
          <a:solidFill>
            <a:schemeClr val="tx1"/>
          </a:solidFill>
          <a:latin typeface="+mn-lt"/>
          <a:ea typeface="+mn-ea"/>
          <a:cs typeface="+mn-cs"/>
        </a:defRPr>
      </a:lvl9pPr>
    </p:bodyStyle>
    <p:otherStyle>
      <a:defPPr>
        <a:defRPr lang="en-US"/>
      </a:defPPr>
      <a:lvl1pPr marL="0" algn="l" defTabSz="675010" rtl="0" eaLnBrk="1" latinLnBrk="0" hangingPunct="1">
        <a:defRPr sz="1329" kern="1200">
          <a:solidFill>
            <a:schemeClr val="tx1"/>
          </a:solidFill>
          <a:latin typeface="+mn-lt"/>
          <a:ea typeface="+mn-ea"/>
          <a:cs typeface="+mn-cs"/>
        </a:defRPr>
      </a:lvl1pPr>
      <a:lvl2pPr marL="337505" algn="l" defTabSz="675010" rtl="0" eaLnBrk="1" latinLnBrk="0" hangingPunct="1">
        <a:defRPr sz="1329" kern="1200">
          <a:solidFill>
            <a:schemeClr val="tx1"/>
          </a:solidFill>
          <a:latin typeface="+mn-lt"/>
          <a:ea typeface="+mn-ea"/>
          <a:cs typeface="+mn-cs"/>
        </a:defRPr>
      </a:lvl2pPr>
      <a:lvl3pPr marL="675010" algn="l" defTabSz="675010" rtl="0" eaLnBrk="1" latinLnBrk="0" hangingPunct="1">
        <a:defRPr sz="1329" kern="1200">
          <a:solidFill>
            <a:schemeClr val="tx1"/>
          </a:solidFill>
          <a:latin typeface="+mn-lt"/>
          <a:ea typeface="+mn-ea"/>
          <a:cs typeface="+mn-cs"/>
        </a:defRPr>
      </a:lvl3pPr>
      <a:lvl4pPr marL="1012515" algn="l" defTabSz="675010" rtl="0" eaLnBrk="1" latinLnBrk="0" hangingPunct="1">
        <a:defRPr sz="1329" kern="1200">
          <a:solidFill>
            <a:schemeClr val="tx1"/>
          </a:solidFill>
          <a:latin typeface="+mn-lt"/>
          <a:ea typeface="+mn-ea"/>
          <a:cs typeface="+mn-cs"/>
        </a:defRPr>
      </a:lvl4pPr>
      <a:lvl5pPr marL="1350020" algn="l" defTabSz="675010" rtl="0" eaLnBrk="1" latinLnBrk="0" hangingPunct="1">
        <a:defRPr sz="1329" kern="1200">
          <a:solidFill>
            <a:schemeClr val="tx1"/>
          </a:solidFill>
          <a:latin typeface="+mn-lt"/>
          <a:ea typeface="+mn-ea"/>
          <a:cs typeface="+mn-cs"/>
        </a:defRPr>
      </a:lvl5pPr>
      <a:lvl6pPr marL="1687525" algn="l" defTabSz="675010" rtl="0" eaLnBrk="1" latinLnBrk="0" hangingPunct="1">
        <a:defRPr sz="1329" kern="1200">
          <a:solidFill>
            <a:schemeClr val="tx1"/>
          </a:solidFill>
          <a:latin typeface="+mn-lt"/>
          <a:ea typeface="+mn-ea"/>
          <a:cs typeface="+mn-cs"/>
        </a:defRPr>
      </a:lvl6pPr>
      <a:lvl7pPr marL="2025030" algn="l" defTabSz="675010" rtl="0" eaLnBrk="1" latinLnBrk="0" hangingPunct="1">
        <a:defRPr sz="1329" kern="1200">
          <a:solidFill>
            <a:schemeClr val="tx1"/>
          </a:solidFill>
          <a:latin typeface="+mn-lt"/>
          <a:ea typeface="+mn-ea"/>
          <a:cs typeface="+mn-cs"/>
        </a:defRPr>
      </a:lvl7pPr>
      <a:lvl8pPr marL="2362535" algn="l" defTabSz="675010" rtl="0" eaLnBrk="1" latinLnBrk="0" hangingPunct="1">
        <a:defRPr sz="1329" kern="1200">
          <a:solidFill>
            <a:schemeClr val="tx1"/>
          </a:solidFill>
          <a:latin typeface="+mn-lt"/>
          <a:ea typeface="+mn-ea"/>
          <a:cs typeface="+mn-cs"/>
        </a:defRPr>
      </a:lvl8pPr>
      <a:lvl9pPr marL="2700040" algn="l" defTabSz="675010" rtl="0" eaLnBrk="1" latinLnBrk="0" hangingPunct="1">
        <a:defRPr sz="132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9D98B48-8CF5-A6BD-802D-DFCDF13CF9C8}"/>
              </a:ext>
            </a:extLst>
          </p:cNvPr>
          <p:cNvSpPr txBox="1"/>
          <p:nvPr/>
        </p:nvSpPr>
        <p:spPr>
          <a:xfrm>
            <a:off x="458938" y="1533842"/>
            <a:ext cx="5514790" cy="523220"/>
          </a:xfrm>
          <a:prstGeom prst="rect">
            <a:avLst/>
          </a:prstGeom>
          <a:noFill/>
          <a:ln>
            <a:noFill/>
          </a:ln>
        </p:spPr>
        <p:txBody>
          <a:bodyPr wrap="square" lIns="91440" tIns="45720" rIns="91440" bIns="45720" rtlCol="0" anchor="t">
            <a:spAutoFit/>
          </a:bodyPr>
          <a:lstStyle/>
          <a:p>
            <a:r>
              <a:rPr lang="en-GB" sz="2800" b="1" dirty="0">
                <a:solidFill>
                  <a:schemeClr val="tx2"/>
                </a:solidFill>
                <a:latin typeface="Aptos Black"/>
                <a:cs typeface="Aharoni"/>
              </a:rPr>
              <a:t>Technical Audit</a:t>
            </a:r>
            <a:endParaRPr lang="en-GB" sz="2800" b="1" dirty="0">
              <a:solidFill>
                <a:schemeClr val="tx2"/>
              </a:solidFill>
              <a:latin typeface="Aptos Black" panose="020F0502020204030204" pitchFamily="34" charset="0"/>
              <a:cs typeface="Aharoni" panose="02010803020104030203" pitchFamily="2" charset="-79"/>
            </a:endParaRPr>
          </a:p>
        </p:txBody>
      </p:sp>
      <p:sp>
        <p:nvSpPr>
          <p:cNvPr id="5" name="TextBox 4">
            <a:extLst>
              <a:ext uri="{FF2B5EF4-FFF2-40B4-BE49-F238E27FC236}">
                <a16:creationId xmlns:a16="http://schemas.microsoft.com/office/drawing/2014/main" id="{10BC94D3-B009-4B33-E1A0-A20BD3D0DFCF}"/>
              </a:ext>
            </a:extLst>
          </p:cNvPr>
          <p:cNvSpPr txBox="1"/>
          <p:nvPr/>
        </p:nvSpPr>
        <p:spPr>
          <a:xfrm>
            <a:off x="530166" y="2157282"/>
            <a:ext cx="5451754" cy="338554"/>
          </a:xfrm>
          <a:prstGeom prst="rect">
            <a:avLst/>
          </a:prstGeom>
          <a:noFill/>
          <a:ln>
            <a:noFill/>
          </a:ln>
        </p:spPr>
        <p:txBody>
          <a:bodyPr wrap="square" lIns="91440" tIns="45720" rIns="91440" bIns="45720" rtlCol="0" anchor="t">
            <a:spAutoFit/>
          </a:bodyPr>
          <a:lstStyle/>
          <a:p>
            <a:r>
              <a:rPr lang="en-US" sz="1600" dirty="0">
                <a:solidFill>
                  <a:schemeClr val="accent2">
                    <a:lumMod val="50000"/>
                  </a:schemeClr>
                </a:solidFill>
                <a:latin typeface="Aptos Display"/>
              </a:rPr>
              <a:t>Major public facing application for a Government Department.</a:t>
            </a:r>
            <a:endParaRPr lang="en-GB" sz="1600" dirty="0">
              <a:solidFill>
                <a:schemeClr val="accent2">
                  <a:lumMod val="50000"/>
                </a:schemeClr>
              </a:solidFill>
              <a:latin typeface="Aptos Display" panose="020B0004020202020204" pitchFamily="34" charset="0"/>
            </a:endParaRPr>
          </a:p>
        </p:txBody>
      </p:sp>
      <p:sp>
        <p:nvSpPr>
          <p:cNvPr id="6" name="Rectangle 5">
            <a:extLst>
              <a:ext uri="{FF2B5EF4-FFF2-40B4-BE49-F238E27FC236}">
                <a16:creationId xmlns:a16="http://schemas.microsoft.com/office/drawing/2014/main" id="{892C3989-5F1D-B287-D449-E4386C8488AD}"/>
              </a:ext>
            </a:extLst>
          </p:cNvPr>
          <p:cNvSpPr/>
          <p:nvPr/>
        </p:nvSpPr>
        <p:spPr>
          <a:xfrm flipV="1">
            <a:off x="530166" y="2948203"/>
            <a:ext cx="8057043" cy="4571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FA166141-0903-D52E-CDFD-55696D319449}"/>
              </a:ext>
            </a:extLst>
          </p:cNvPr>
          <p:cNvSpPr txBox="1"/>
          <p:nvPr/>
        </p:nvSpPr>
        <p:spPr>
          <a:xfrm>
            <a:off x="458938" y="3007933"/>
            <a:ext cx="2931142" cy="2823850"/>
          </a:xfrm>
          <a:prstGeom prst="rect">
            <a:avLst/>
          </a:prstGeom>
          <a:noFill/>
          <a:ln>
            <a:noFill/>
          </a:ln>
        </p:spPr>
        <p:txBody>
          <a:bodyPr wrap="square" lIns="91440" tIns="45720" rIns="91440" bIns="45720" rtlCol="0" anchor="t">
            <a:spAutoFit/>
          </a:bodyPr>
          <a:lstStyle/>
          <a:p>
            <a:r>
              <a:rPr lang="en-GB" sz="1600" b="1" dirty="0">
                <a:solidFill>
                  <a:schemeClr val="accent2">
                    <a:lumMod val="50000"/>
                  </a:schemeClr>
                </a:solidFill>
                <a:latin typeface="Aptos Display" panose="020B0004020202020204" pitchFamily="34" charset="0"/>
              </a:rPr>
              <a:t>Overview</a:t>
            </a:r>
          </a:p>
          <a:p>
            <a:endParaRPr lang="en-US" sz="600" dirty="0">
              <a:solidFill>
                <a:schemeClr val="tx2"/>
              </a:solidFill>
              <a:latin typeface="Aptos" panose="020B0004020202020204" pitchFamily="34" charset="0"/>
            </a:endParaRPr>
          </a:p>
          <a:p>
            <a:pPr>
              <a:spcBef>
                <a:spcPts val="300"/>
              </a:spcBef>
              <a:spcAft>
                <a:spcPts val="300"/>
              </a:spcAft>
            </a:pPr>
            <a:r>
              <a:rPr lang="en-US" sz="1100" dirty="0">
                <a:solidFill>
                  <a:schemeClr val="tx2"/>
                </a:solidFill>
                <a:latin typeface="Aptos" panose="020B0004020202020204" pitchFamily="34" charset="0"/>
              </a:rPr>
              <a:t>Fimatix were asked to review at a technical level a major pubic </a:t>
            </a:r>
            <a:r>
              <a:rPr lang="en-US" sz="1100">
                <a:solidFill>
                  <a:schemeClr val="tx2"/>
                </a:solidFill>
                <a:latin typeface="Aptos" panose="020B0004020202020204" pitchFamily="34" charset="0"/>
              </a:rPr>
              <a:t>facing IT application </a:t>
            </a:r>
            <a:r>
              <a:rPr lang="en-US" sz="1100" dirty="0">
                <a:solidFill>
                  <a:schemeClr val="tx2"/>
                </a:solidFill>
                <a:latin typeface="Aptos" panose="020B0004020202020204" pitchFamily="34" charset="0"/>
              </a:rPr>
              <a:t>that has high visibility within government. </a:t>
            </a:r>
          </a:p>
          <a:p>
            <a:pPr>
              <a:spcBef>
                <a:spcPts val="300"/>
              </a:spcBef>
              <a:spcAft>
                <a:spcPts val="300"/>
              </a:spcAft>
            </a:pPr>
            <a:r>
              <a:rPr lang="en-US" sz="1100" dirty="0">
                <a:solidFill>
                  <a:schemeClr val="tx2"/>
                </a:solidFill>
                <a:latin typeface="Aptos" panose="020B0004020202020204" pitchFamily="34" charset="0"/>
              </a:rPr>
              <a:t>The vendor who won a competitive tender to deliver the browser-based application were running 2 years late where the delivery was expected to take 2 years in total.</a:t>
            </a:r>
          </a:p>
          <a:p>
            <a:pPr>
              <a:spcBef>
                <a:spcPts val="300"/>
              </a:spcBef>
              <a:spcAft>
                <a:spcPts val="300"/>
              </a:spcAft>
            </a:pPr>
            <a:r>
              <a:rPr lang="en-US" sz="1100" dirty="0">
                <a:solidFill>
                  <a:schemeClr val="tx2"/>
                </a:solidFill>
                <a:latin typeface="Aptos" panose="020B0004020202020204" pitchFamily="34" charset="0"/>
              </a:rPr>
              <a:t>The customer had largely lost control of the delivery and needed assistance to understand at a technical level the shape of delivery in terms of best practice and cost effectiveness and the tasks outstanding for delivery to production. </a:t>
            </a:r>
            <a:endParaRPr lang="en-GB" sz="1100" dirty="0">
              <a:solidFill>
                <a:schemeClr val="tx2"/>
              </a:solidFill>
              <a:latin typeface="Aptos" panose="020B0004020202020204" pitchFamily="34" charset="0"/>
            </a:endParaRPr>
          </a:p>
        </p:txBody>
      </p:sp>
      <p:sp>
        <p:nvSpPr>
          <p:cNvPr id="8" name="TextBox 7">
            <a:extLst>
              <a:ext uri="{FF2B5EF4-FFF2-40B4-BE49-F238E27FC236}">
                <a16:creationId xmlns:a16="http://schemas.microsoft.com/office/drawing/2014/main" id="{0F82F8D3-226A-8B0D-0080-65036AA4594A}"/>
              </a:ext>
            </a:extLst>
          </p:cNvPr>
          <p:cNvSpPr txBox="1"/>
          <p:nvPr/>
        </p:nvSpPr>
        <p:spPr>
          <a:xfrm>
            <a:off x="3172379" y="3000840"/>
            <a:ext cx="2801349" cy="7055778"/>
          </a:xfrm>
          <a:prstGeom prst="rect">
            <a:avLst/>
          </a:prstGeom>
          <a:noFill/>
          <a:ln>
            <a:noFill/>
          </a:ln>
        </p:spPr>
        <p:txBody>
          <a:bodyPr wrap="square" lIns="91440" tIns="45720" rIns="91440" bIns="45720" rtlCol="0" anchor="t">
            <a:spAutoFit/>
          </a:bodyPr>
          <a:lstStyle/>
          <a:p>
            <a:pPr>
              <a:defRPr/>
            </a:pPr>
            <a:endParaRPr lang="en-GB" sz="600" b="1" dirty="0">
              <a:solidFill>
                <a:schemeClr val="accent2">
                  <a:lumMod val="50000"/>
                </a:schemeClr>
              </a:solidFill>
              <a:effectLst/>
              <a:latin typeface="Aptos" panose="020B0004020202020204" pitchFamily="34" charset="0"/>
              <a:ea typeface="Calibri" panose="020F0502020204030204" pitchFamily="34" charset="0"/>
            </a:endParaRPr>
          </a:p>
          <a:p>
            <a:pPr>
              <a:defRPr/>
            </a:pPr>
            <a:endParaRPr lang="en-GB" sz="600" b="1" dirty="0">
              <a:solidFill>
                <a:schemeClr val="accent2">
                  <a:lumMod val="50000"/>
                </a:schemeClr>
              </a:solidFill>
              <a:latin typeface="Aptos" panose="020B0004020202020204" pitchFamily="34" charset="0"/>
              <a:ea typeface="Calibri" panose="020F0502020204030204" pitchFamily="34" charset="0"/>
            </a:endParaRPr>
          </a:p>
          <a:p>
            <a:pPr>
              <a:defRPr/>
            </a:pPr>
            <a:endParaRPr lang="en-GB" sz="600" b="1" dirty="0">
              <a:solidFill>
                <a:schemeClr val="accent2">
                  <a:lumMod val="50000"/>
                </a:schemeClr>
              </a:solidFill>
              <a:effectLst/>
              <a:latin typeface="Aptos" panose="020B0004020202020204" pitchFamily="34" charset="0"/>
              <a:ea typeface="Calibri" panose="020F0502020204030204" pitchFamily="34" charset="0"/>
            </a:endParaRPr>
          </a:p>
          <a:p>
            <a:pPr>
              <a:defRPr/>
            </a:pPr>
            <a:endParaRPr lang="en-GB" sz="600" b="1" dirty="0">
              <a:solidFill>
                <a:schemeClr val="accent2">
                  <a:lumMod val="50000"/>
                </a:schemeClr>
              </a:solidFill>
              <a:effectLst/>
              <a:latin typeface="Aptos" panose="020B0004020202020204" pitchFamily="34" charset="0"/>
              <a:ea typeface="Calibri" panose="020F0502020204030204" pitchFamily="34" charset="0"/>
            </a:endParaRPr>
          </a:p>
          <a:p>
            <a:pPr>
              <a:spcBef>
                <a:spcPts val="300"/>
              </a:spcBef>
              <a:spcAft>
                <a:spcPts val="300"/>
              </a:spcAft>
              <a:defRPr/>
            </a:pPr>
            <a:r>
              <a:rPr lang="en-US" sz="1100" dirty="0">
                <a:solidFill>
                  <a:schemeClr val="tx2"/>
                </a:solidFill>
                <a:latin typeface="Aptos" panose="020B0004020202020204" pitchFamily="34" charset="0"/>
              </a:rPr>
              <a:t>developers, cloud engineers, functional and non- functional test architects and functional solution architects.</a:t>
            </a:r>
          </a:p>
          <a:p>
            <a:pPr>
              <a:spcBef>
                <a:spcPts val="300"/>
              </a:spcBef>
              <a:spcAft>
                <a:spcPts val="300"/>
              </a:spcAft>
              <a:defRPr/>
            </a:pPr>
            <a:r>
              <a:rPr lang="en-US" sz="1100" dirty="0">
                <a:solidFill>
                  <a:schemeClr val="tx2"/>
                </a:solidFill>
                <a:latin typeface="Aptos" panose="020B0004020202020204" pitchFamily="34" charset="0"/>
              </a:rPr>
              <a:t>Working closely with the customer and the vendors, a detailed technical review was undertaken across 2 phases over a  3-month period, initially focusing on the project at a component level before moving on, looking at the project from a solution perspective. A detailed report was produced at the end of each phase.</a:t>
            </a:r>
          </a:p>
          <a:p>
            <a:pPr>
              <a:spcBef>
                <a:spcPts val="300"/>
              </a:spcBef>
              <a:spcAft>
                <a:spcPts val="300"/>
              </a:spcAft>
              <a:defRPr/>
            </a:pPr>
            <a:r>
              <a:rPr lang="en-US" sz="1100" dirty="0">
                <a:solidFill>
                  <a:schemeClr val="tx2"/>
                </a:solidFill>
                <a:latin typeface="Aptos" panose="020B0004020202020204" pitchFamily="34" charset="0"/>
              </a:rPr>
              <a:t>The customers documentation store was reviewed to understand build processes and system design methodologies that were deployed. Numerous meetings / workshops were undertaken to understand how and why the project had deviated from that which is described by documentation.</a:t>
            </a:r>
          </a:p>
          <a:p>
            <a:pPr>
              <a:spcBef>
                <a:spcPts val="300"/>
              </a:spcBef>
              <a:spcAft>
                <a:spcPts val="300"/>
              </a:spcAft>
              <a:defRPr/>
            </a:pPr>
            <a:r>
              <a:rPr lang="en-US" sz="1100" dirty="0">
                <a:solidFill>
                  <a:schemeClr val="tx2"/>
                </a:solidFill>
                <a:latin typeface="Aptos" panose="020B0004020202020204" pitchFamily="34" charset="0"/>
              </a:rPr>
              <a:t>The two main online tools used to manage the project, Azure Dev-Ops and Jira were examined in detail to understand the processes used and deployed to deliver the project build and how the various project areas went about their daily activities.</a:t>
            </a:r>
          </a:p>
          <a:p>
            <a:pPr>
              <a:spcBef>
                <a:spcPts val="300"/>
              </a:spcBef>
              <a:spcAft>
                <a:spcPts val="300"/>
              </a:spcAft>
              <a:defRPr/>
            </a:pPr>
            <a:r>
              <a:rPr lang="en-US" sz="1100" dirty="0">
                <a:solidFill>
                  <a:schemeClr val="tx2"/>
                </a:solidFill>
                <a:latin typeface="Aptos" panose="020B0004020202020204" pitchFamily="34" charset="0"/>
              </a:rPr>
              <a:t>Application and infrastructure code was reviewed understanding the completeness, quality, adherence to best practice and maintainability. </a:t>
            </a:r>
          </a:p>
          <a:p>
            <a:pPr>
              <a:spcBef>
                <a:spcPts val="300"/>
              </a:spcBef>
              <a:spcAft>
                <a:spcPts val="300"/>
              </a:spcAft>
              <a:defRPr/>
            </a:pPr>
            <a:r>
              <a:rPr lang="en-US" sz="1100" dirty="0">
                <a:solidFill>
                  <a:schemeClr val="tx2"/>
                </a:solidFill>
                <a:latin typeface="Aptos" panose="020B0004020202020204" pitchFamily="34" charset="0"/>
              </a:rPr>
              <a:t>The architecture was thoroughly reviewed along with the pipelines that were built to build the infrastructure and deploy code. </a:t>
            </a:r>
          </a:p>
          <a:p>
            <a:pPr>
              <a:spcBef>
                <a:spcPts val="300"/>
              </a:spcBef>
              <a:spcAft>
                <a:spcPts val="300"/>
              </a:spcAft>
              <a:defRPr/>
            </a:pPr>
            <a:r>
              <a:rPr lang="en-US" sz="1100" dirty="0">
                <a:solidFill>
                  <a:schemeClr val="tx2"/>
                </a:solidFill>
                <a:latin typeface="Aptos" panose="020B0004020202020204" pitchFamily="34" charset="0"/>
              </a:rPr>
              <a:t>Functional and non-functional testing was reviewed in detail with gaps in testing documented and discussion around future team shape suggested. </a:t>
            </a:r>
            <a:endParaRPr lang="en-GB" sz="600" b="1" dirty="0">
              <a:solidFill>
                <a:schemeClr val="accent2">
                  <a:lumMod val="50000"/>
                </a:schemeClr>
              </a:solidFill>
              <a:effectLst/>
              <a:latin typeface="Aptos" panose="020B0004020202020204" pitchFamily="34" charset="0"/>
              <a:ea typeface="Calibri" panose="020F0502020204030204" pitchFamily="34" charset="0"/>
            </a:endParaRPr>
          </a:p>
        </p:txBody>
      </p:sp>
      <p:sp>
        <p:nvSpPr>
          <p:cNvPr id="9" name="TextBox 8">
            <a:extLst>
              <a:ext uri="{FF2B5EF4-FFF2-40B4-BE49-F238E27FC236}">
                <a16:creationId xmlns:a16="http://schemas.microsoft.com/office/drawing/2014/main" id="{24D79D59-AAA4-2AB0-41FA-814010D9AF09}"/>
              </a:ext>
            </a:extLst>
          </p:cNvPr>
          <p:cNvSpPr txBox="1"/>
          <p:nvPr/>
        </p:nvSpPr>
        <p:spPr>
          <a:xfrm>
            <a:off x="6240164" y="3122783"/>
            <a:ext cx="2405442" cy="861774"/>
          </a:xfrm>
          <a:prstGeom prst="rect">
            <a:avLst/>
          </a:prstGeom>
          <a:noFill/>
          <a:ln>
            <a:noFill/>
          </a:ln>
        </p:spPr>
        <p:txBody>
          <a:bodyPr wrap="square" lIns="91440" tIns="45720" rIns="91440" bIns="45720" rtlCol="0" anchor="t">
            <a:spAutoFit/>
          </a:bodyPr>
          <a:lstStyle/>
          <a:p>
            <a:r>
              <a:rPr lang="en-GB" sz="1600" dirty="0">
                <a:solidFill>
                  <a:schemeClr val="tx2"/>
                </a:solidFill>
                <a:latin typeface="Aptos Black"/>
                <a:cs typeface="Aharoni"/>
              </a:rPr>
              <a:t>Technical Audit</a:t>
            </a:r>
            <a:endParaRPr lang="en-GB" sz="1900" dirty="0">
              <a:solidFill>
                <a:schemeClr val="tx2"/>
              </a:solidFill>
              <a:latin typeface="Aptos Black" panose="020B0004020202020204" pitchFamily="34" charset="0"/>
              <a:cs typeface="Aharoni" panose="02010803020104030203" pitchFamily="2" charset="-79"/>
            </a:endParaRPr>
          </a:p>
          <a:p>
            <a:endParaRPr lang="en-GB" sz="600" dirty="0">
              <a:solidFill>
                <a:schemeClr val="tx2"/>
              </a:solidFill>
              <a:latin typeface="Aptos Black"/>
              <a:cs typeface="Aharoni"/>
            </a:endParaRPr>
          </a:p>
          <a:p>
            <a:r>
              <a:rPr lang="en-GB" sz="1400" dirty="0">
                <a:solidFill>
                  <a:schemeClr val="tx2"/>
                </a:solidFill>
                <a:latin typeface="Aptos Black"/>
                <a:cs typeface="Aharoni"/>
              </a:rPr>
              <a:t>Review of a Government Project</a:t>
            </a:r>
          </a:p>
        </p:txBody>
      </p:sp>
      <p:sp>
        <p:nvSpPr>
          <p:cNvPr id="10" name="TextBox 9">
            <a:extLst>
              <a:ext uri="{FF2B5EF4-FFF2-40B4-BE49-F238E27FC236}">
                <a16:creationId xmlns:a16="http://schemas.microsoft.com/office/drawing/2014/main" id="{58EF14E6-9590-71BC-D218-8255771E4D20}"/>
              </a:ext>
            </a:extLst>
          </p:cNvPr>
          <p:cNvSpPr txBox="1"/>
          <p:nvPr/>
        </p:nvSpPr>
        <p:spPr>
          <a:xfrm>
            <a:off x="6215678" y="4211918"/>
            <a:ext cx="2324922" cy="4185761"/>
          </a:xfrm>
          <a:prstGeom prst="rect">
            <a:avLst/>
          </a:prstGeom>
          <a:noFill/>
          <a:ln>
            <a:noFill/>
          </a:ln>
        </p:spPr>
        <p:txBody>
          <a:bodyPr wrap="square" lIns="91440" tIns="45720" rIns="91440" bIns="45720" rtlCol="0" anchor="t">
            <a:spAutoFit/>
          </a:bodyPr>
          <a:lstStyle/>
          <a:p>
            <a:r>
              <a:rPr lang="en-US" sz="1100" b="1" dirty="0">
                <a:solidFill>
                  <a:schemeClr val="tx2"/>
                </a:solidFill>
                <a:latin typeface="Aptos Display" panose="020B0004020202020204" pitchFamily="34" charset="0"/>
              </a:rPr>
              <a:t>Challenge: </a:t>
            </a:r>
            <a:endParaRPr lang="en-US" sz="1100" dirty="0">
              <a:solidFill>
                <a:schemeClr val="tx2"/>
              </a:solidFill>
              <a:latin typeface="Aptos Display" panose="020B0004020202020204" pitchFamily="34" charset="0"/>
            </a:endParaRPr>
          </a:p>
          <a:p>
            <a:endParaRPr lang="en-US" sz="600" dirty="0">
              <a:solidFill>
                <a:schemeClr val="accent2">
                  <a:lumMod val="50000"/>
                </a:schemeClr>
              </a:solidFill>
              <a:latin typeface="Aptos Display" panose="020B0004020202020204" pitchFamily="34" charset="0"/>
            </a:endParaRPr>
          </a:p>
          <a:p>
            <a:r>
              <a:rPr lang="en-US" sz="1100" dirty="0">
                <a:solidFill>
                  <a:schemeClr val="accent2">
                    <a:lumMod val="50000"/>
                  </a:schemeClr>
                </a:solidFill>
                <a:latin typeface="Aptos Display" panose="020B0004020202020204" pitchFamily="34" charset="0"/>
              </a:rPr>
              <a:t>Helping the customer regain knowledge and understanding of their project and what was required to take back control.       . </a:t>
            </a:r>
          </a:p>
          <a:p>
            <a:endParaRPr lang="en-US" sz="1100" b="1" dirty="0">
              <a:solidFill>
                <a:schemeClr val="tx2"/>
              </a:solidFill>
              <a:latin typeface="Aptos Display" panose="020B0004020202020204" pitchFamily="34" charset="0"/>
            </a:endParaRPr>
          </a:p>
          <a:p>
            <a:r>
              <a:rPr lang="en-US" sz="1100" b="1" dirty="0">
                <a:solidFill>
                  <a:schemeClr val="tx2"/>
                </a:solidFill>
                <a:latin typeface="Aptos Display" panose="020B0004020202020204" pitchFamily="34" charset="0"/>
              </a:rPr>
              <a:t>Methodology Used: </a:t>
            </a:r>
          </a:p>
          <a:p>
            <a:endParaRPr lang="en-US" sz="600" b="1" dirty="0">
              <a:solidFill>
                <a:schemeClr val="tx2"/>
              </a:solidFill>
              <a:latin typeface="Aptos Display" panose="020B0004020202020204" pitchFamily="34" charset="0"/>
            </a:endParaRPr>
          </a:p>
          <a:p>
            <a:r>
              <a:rPr lang="en-US" sz="1100" dirty="0">
                <a:solidFill>
                  <a:schemeClr val="accent2">
                    <a:lumMod val="50000"/>
                  </a:schemeClr>
                </a:solidFill>
                <a:latin typeface="Aptos Display" panose="020B0004020202020204" pitchFamily="34" charset="0"/>
              </a:rPr>
              <a:t>Quietly and in a non-confrontational way, gather information, analysing it for accuracy, best practice and cost effectiveness and building up a detailed picture of the technical delivery for the customer.</a:t>
            </a:r>
          </a:p>
          <a:p>
            <a:endParaRPr lang="en-US" sz="1100" b="1" dirty="0">
              <a:solidFill>
                <a:schemeClr val="tx2"/>
              </a:solidFill>
              <a:latin typeface="Aptos Display" panose="020B0004020202020204" pitchFamily="34" charset="0"/>
            </a:endParaRPr>
          </a:p>
          <a:p>
            <a:r>
              <a:rPr lang="en-US" sz="1100" b="1" dirty="0">
                <a:solidFill>
                  <a:schemeClr val="tx2"/>
                </a:solidFill>
                <a:latin typeface="Aptos Display" panose="020B0004020202020204" pitchFamily="34" charset="0"/>
              </a:rPr>
              <a:t>Results:</a:t>
            </a:r>
          </a:p>
          <a:p>
            <a:endParaRPr lang="en-US" sz="600" b="1" dirty="0">
              <a:solidFill>
                <a:schemeClr val="tx2"/>
              </a:solidFill>
              <a:latin typeface="Aptos Display" panose="020B0004020202020204" pitchFamily="34" charset="0"/>
            </a:endParaRPr>
          </a:p>
          <a:p>
            <a:r>
              <a:rPr lang="en-US" sz="1100" dirty="0">
                <a:solidFill>
                  <a:schemeClr val="accent2">
                    <a:lumMod val="50000"/>
                  </a:schemeClr>
                </a:solidFill>
                <a:latin typeface="Aptos Display" panose="020B0004020202020204" pitchFamily="34" charset="0"/>
              </a:rPr>
              <a:t>A roadmap was produced for the customer detailing what was happening and why. Significant cost savings were uncovered. An approach from disengaging from the vendor was outlined with the steps required to get that process moving. </a:t>
            </a:r>
          </a:p>
        </p:txBody>
      </p:sp>
      <p:cxnSp>
        <p:nvCxnSpPr>
          <p:cNvPr id="11" name="Straight Connector 10">
            <a:extLst>
              <a:ext uri="{FF2B5EF4-FFF2-40B4-BE49-F238E27FC236}">
                <a16:creationId xmlns:a16="http://schemas.microsoft.com/office/drawing/2014/main" id="{3352D506-4BC6-34B9-CA46-F74D7987A733}"/>
              </a:ext>
            </a:extLst>
          </p:cNvPr>
          <p:cNvCxnSpPr>
            <a:cxnSpLocks/>
          </p:cNvCxnSpPr>
          <p:nvPr/>
        </p:nvCxnSpPr>
        <p:spPr>
          <a:xfrm>
            <a:off x="6299714" y="5259705"/>
            <a:ext cx="22831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705779C-076B-6F3E-5816-CB2ADC9A8989}"/>
              </a:ext>
            </a:extLst>
          </p:cNvPr>
          <p:cNvCxnSpPr>
            <a:cxnSpLocks/>
          </p:cNvCxnSpPr>
          <p:nvPr/>
        </p:nvCxnSpPr>
        <p:spPr>
          <a:xfrm flipV="1">
            <a:off x="6261027" y="6668583"/>
            <a:ext cx="2293480" cy="66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BE3FFA68-B19C-33AB-A78A-572EF7B418A4}"/>
              </a:ext>
            </a:extLst>
          </p:cNvPr>
          <p:cNvCxnSpPr>
            <a:cxnSpLocks/>
          </p:cNvCxnSpPr>
          <p:nvPr/>
        </p:nvCxnSpPr>
        <p:spPr>
          <a:xfrm>
            <a:off x="6253885" y="8311954"/>
            <a:ext cx="229179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39AB96BB-1904-A03B-0755-681C1817E40C}"/>
              </a:ext>
            </a:extLst>
          </p:cNvPr>
          <p:cNvCxnSpPr>
            <a:cxnSpLocks/>
          </p:cNvCxnSpPr>
          <p:nvPr/>
        </p:nvCxnSpPr>
        <p:spPr>
          <a:xfrm>
            <a:off x="437626" y="11712510"/>
            <a:ext cx="8122697"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CC2A1EC4-49B2-5C3D-8939-7D62660317E9}"/>
              </a:ext>
            </a:extLst>
          </p:cNvPr>
          <p:cNvSpPr/>
          <p:nvPr/>
        </p:nvSpPr>
        <p:spPr>
          <a:xfrm>
            <a:off x="7107637" y="712447"/>
            <a:ext cx="1380015" cy="509826"/>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3844C558-37BB-C1B2-C264-C0D4F1F3AB68}"/>
              </a:ext>
            </a:extLst>
          </p:cNvPr>
          <p:cNvSpPr txBox="1"/>
          <p:nvPr/>
        </p:nvSpPr>
        <p:spPr>
          <a:xfrm>
            <a:off x="6228702" y="705750"/>
            <a:ext cx="2342161" cy="523220"/>
          </a:xfrm>
          <a:prstGeom prst="rect">
            <a:avLst/>
          </a:prstGeom>
          <a:noFill/>
          <a:ln>
            <a:noFill/>
          </a:ln>
        </p:spPr>
        <p:txBody>
          <a:bodyPr wrap="square" lIns="91440" tIns="45720" rIns="91440" bIns="45720" rtlCol="0" anchor="t">
            <a:spAutoFit/>
          </a:bodyPr>
          <a:lstStyle/>
          <a:p>
            <a:pPr algn="ctr"/>
            <a:r>
              <a:rPr lang="en-GB" sz="2800" b="1" dirty="0">
                <a:solidFill>
                  <a:schemeClr val="tx2"/>
                </a:solidFill>
                <a:latin typeface="Aptos Black"/>
                <a:cs typeface="Aharoni"/>
              </a:rPr>
              <a:t>Case Study</a:t>
            </a:r>
            <a:endParaRPr lang="en-GB" sz="2800" b="1" dirty="0">
              <a:solidFill>
                <a:schemeClr val="tx2"/>
              </a:solidFill>
              <a:latin typeface="Aptos Black" panose="020F0502020204030204" pitchFamily="34" charset="0"/>
              <a:cs typeface="Aharoni" panose="02010803020104030203" pitchFamily="2" charset="-79"/>
            </a:endParaRPr>
          </a:p>
        </p:txBody>
      </p:sp>
      <p:cxnSp>
        <p:nvCxnSpPr>
          <p:cNvPr id="14" name="Straight Connector 13">
            <a:extLst>
              <a:ext uri="{FF2B5EF4-FFF2-40B4-BE49-F238E27FC236}">
                <a16:creationId xmlns:a16="http://schemas.microsoft.com/office/drawing/2014/main" id="{0C93C5B2-F4FD-9566-ACAD-275A1A4DA336}"/>
              </a:ext>
            </a:extLst>
          </p:cNvPr>
          <p:cNvCxnSpPr>
            <a:cxnSpLocks/>
          </p:cNvCxnSpPr>
          <p:nvPr/>
        </p:nvCxnSpPr>
        <p:spPr>
          <a:xfrm flipV="1">
            <a:off x="6305699" y="4113285"/>
            <a:ext cx="2324922" cy="793"/>
          </a:xfrm>
          <a:prstGeom prst="line">
            <a:avLst/>
          </a:prstGeom>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2B07EF44-8782-B50A-7CB8-DC8FF537913E}"/>
              </a:ext>
            </a:extLst>
          </p:cNvPr>
          <p:cNvSpPr txBox="1"/>
          <p:nvPr/>
        </p:nvSpPr>
        <p:spPr>
          <a:xfrm>
            <a:off x="469423" y="5901217"/>
            <a:ext cx="2682945" cy="4501232"/>
          </a:xfrm>
          <a:prstGeom prst="rect">
            <a:avLst/>
          </a:prstGeom>
          <a:noFill/>
        </p:spPr>
        <p:txBody>
          <a:bodyPr wrap="square" rtlCol="0">
            <a:spAutoFit/>
          </a:bodyPr>
          <a:lstStyle/>
          <a:p>
            <a:r>
              <a:rPr lang="en-GB" sz="1600" b="1" dirty="0">
                <a:solidFill>
                  <a:schemeClr val="accent2">
                    <a:lumMod val="50000"/>
                  </a:schemeClr>
                </a:solidFill>
                <a:latin typeface="Aptos Display" panose="020B0004020202020204" pitchFamily="34" charset="0"/>
              </a:rPr>
              <a:t>Challenges</a:t>
            </a:r>
          </a:p>
          <a:p>
            <a:endParaRPr lang="en-GB" sz="600" b="1" dirty="0">
              <a:solidFill>
                <a:schemeClr val="accent2">
                  <a:lumMod val="50000"/>
                </a:schemeClr>
              </a:solidFill>
              <a:latin typeface="Aptos Display" panose="020B0004020202020204" pitchFamily="34" charset="0"/>
            </a:endParaRPr>
          </a:p>
          <a:p>
            <a:pPr>
              <a:spcBef>
                <a:spcPts val="300"/>
              </a:spcBef>
              <a:spcAft>
                <a:spcPts val="300"/>
              </a:spcAft>
            </a:pPr>
            <a:r>
              <a:rPr lang="en-US" sz="1100" dirty="0">
                <a:solidFill>
                  <a:schemeClr val="tx2"/>
                </a:solidFill>
                <a:latin typeface="Aptos" panose="020B0004020202020204" pitchFamily="34" charset="0"/>
              </a:rPr>
              <a:t>The task included a number of challenges, such as:</a:t>
            </a:r>
          </a:p>
          <a:p>
            <a:pPr>
              <a:spcBef>
                <a:spcPts val="300"/>
              </a:spcBef>
              <a:spcAft>
                <a:spcPts val="300"/>
              </a:spcAft>
            </a:pPr>
            <a:r>
              <a:rPr lang="en-US" sz="1100" dirty="0">
                <a:solidFill>
                  <a:schemeClr val="tx2"/>
                </a:solidFill>
                <a:latin typeface="Aptos" panose="020B0004020202020204" pitchFamily="34" charset="0"/>
              </a:rPr>
              <a:t>a). While the vendor was offering transparency, the customer did not necessarily have the internal resources to understand or influence technical decisions and choices going forward. There wasn’t a clear idea of how the project had become so delayed with significant cost increases.</a:t>
            </a:r>
          </a:p>
          <a:p>
            <a:pPr>
              <a:spcBef>
                <a:spcPts val="300"/>
              </a:spcBef>
              <a:spcAft>
                <a:spcPts val="300"/>
              </a:spcAft>
            </a:pPr>
            <a:r>
              <a:rPr lang="en-US" sz="1100" dirty="0">
                <a:solidFill>
                  <a:schemeClr val="tx2"/>
                </a:solidFill>
                <a:latin typeface="Aptos" panose="020B0004020202020204" pitchFamily="34" charset="0"/>
              </a:rPr>
              <a:t>b). Documentation was in many cases out of date with more recent decisions and changes of direction not being adequately documented. </a:t>
            </a:r>
          </a:p>
          <a:p>
            <a:pPr>
              <a:spcBef>
                <a:spcPts val="300"/>
              </a:spcBef>
              <a:spcAft>
                <a:spcPts val="300"/>
              </a:spcAft>
            </a:pPr>
            <a:r>
              <a:rPr lang="en-US" sz="1100" dirty="0">
                <a:solidFill>
                  <a:schemeClr val="tx2"/>
                </a:solidFill>
                <a:latin typeface="Aptos" panose="020B0004020202020204" pitchFamily="34" charset="0"/>
              </a:rPr>
              <a:t>c). While the vendor team size was significant at 50+ resources, it was far from clear what those resources were doing and the value they were producing.</a:t>
            </a:r>
          </a:p>
          <a:p>
            <a:pPr>
              <a:spcBef>
                <a:spcPts val="300"/>
              </a:spcBef>
              <a:spcAft>
                <a:spcPts val="300"/>
              </a:spcAft>
            </a:pPr>
            <a:r>
              <a:rPr lang="en-US" sz="1100" dirty="0">
                <a:solidFill>
                  <a:schemeClr val="tx2"/>
                </a:solidFill>
                <a:latin typeface="Aptos" panose="020B0004020202020204" pitchFamily="34" charset="0"/>
              </a:rPr>
              <a:t>d). The vendor owned many of the supporting tools and cloud infrastructure and gaining assets to technical resources and platforms was difficult.</a:t>
            </a:r>
          </a:p>
        </p:txBody>
      </p:sp>
      <p:sp>
        <p:nvSpPr>
          <p:cNvPr id="20" name="AutoShape 2" descr="An office environment depicting a performance testing case study. The scene includes a diverse group of IT professionals (both men and women of various ethnicities) working together. They are focused on a large digital screen showing performance metrics such as response times, CPU usage, and error rates displayed as graphs and charts. One person is pointing at a performance spike on the screen, another is typing on a laptop. The background features server racks and network equipment, highlighting a high-tech setting. Additional elements include gears, speedometers, and cloud icons to symbolize performance optimization and testing processes.">
            <a:extLst>
              <a:ext uri="{FF2B5EF4-FFF2-40B4-BE49-F238E27FC236}">
                <a16:creationId xmlns:a16="http://schemas.microsoft.com/office/drawing/2014/main" id="{4569CE2B-F181-D57B-7634-87B48FC0721C}"/>
              </a:ext>
            </a:extLst>
          </p:cNvPr>
          <p:cNvSpPr>
            <a:spLocks noChangeAspect="1" noChangeArrowheads="1"/>
          </p:cNvSpPr>
          <p:nvPr/>
        </p:nvSpPr>
        <p:spPr bwMode="auto">
          <a:xfrm>
            <a:off x="4346575" y="5943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TextBox 22">
            <a:extLst>
              <a:ext uri="{FF2B5EF4-FFF2-40B4-BE49-F238E27FC236}">
                <a16:creationId xmlns:a16="http://schemas.microsoft.com/office/drawing/2014/main" id="{C57DB8F8-83B1-B4BA-693A-9DF6BEE0FB6F}"/>
              </a:ext>
            </a:extLst>
          </p:cNvPr>
          <p:cNvSpPr txBox="1"/>
          <p:nvPr/>
        </p:nvSpPr>
        <p:spPr>
          <a:xfrm>
            <a:off x="3216333" y="9936411"/>
            <a:ext cx="5313782" cy="16389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kern="1200" dirty="0">
                <a:solidFill>
                  <a:schemeClr val="accent2">
                    <a:lumMod val="50000"/>
                  </a:schemeClr>
                </a:solidFill>
                <a:latin typeface="Aptos Display" panose="020B0004020202020204" pitchFamily="34" charset="0"/>
              </a:rPr>
              <a:t>Outcome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600" b="1" kern="1200" dirty="0">
              <a:solidFill>
                <a:schemeClr val="accent2">
                  <a:lumMod val="50000"/>
                </a:schemeClr>
              </a:solidFill>
              <a:latin typeface="Aptos Display" panose="020B0004020202020204" pitchFamily="34" charset="0"/>
            </a:endParaRPr>
          </a:p>
          <a:p>
            <a:pPr>
              <a:spcBef>
                <a:spcPts val="300"/>
              </a:spcBef>
              <a:spcAft>
                <a:spcPts val="300"/>
              </a:spcAft>
            </a:pPr>
            <a:r>
              <a:rPr lang="en-US" sz="1100" dirty="0">
                <a:solidFill>
                  <a:srgbClr val="000000"/>
                </a:solidFill>
                <a:latin typeface="Aptos" panose="020B0004020202020204" pitchFamily="34" charset="0"/>
                <a:cs typeface="Calibri" panose="020F0502020204030204" pitchFamily="34" charset="0"/>
              </a:rPr>
              <a:t>No nonsense cost savings totaling around 15% across cloud &amp; services compared to estimations produced by the vendor. </a:t>
            </a:r>
          </a:p>
          <a:p>
            <a:pPr>
              <a:spcBef>
                <a:spcPts val="300"/>
              </a:spcBef>
              <a:spcAft>
                <a:spcPts val="300"/>
              </a:spcAft>
            </a:pPr>
            <a:r>
              <a:rPr lang="en-US" sz="1100" b="0" i="0" dirty="0">
                <a:solidFill>
                  <a:srgbClr val="000000"/>
                </a:solidFill>
                <a:effectLst/>
                <a:latin typeface="Aptos" panose="020B0004020202020204" pitchFamily="34" charset="0"/>
                <a:cs typeface="Calibri" panose="020F0502020204030204" pitchFamily="34" charset="0"/>
              </a:rPr>
              <a:t>The roadmap going forward was simplified </a:t>
            </a:r>
            <a:r>
              <a:rPr lang="en-US" sz="1100" dirty="0">
                <a:solidFill>
                  <a:srgbClr val="000000"/>
                </a:solidFill>
                <a:latin typeface="Aptos" panose="020B0004020202020204" pitchFamily="34" charset="0"/>
                <a:cs typeface="Calibri" panose="020F0502020204030204" pitchFamily="34" charset="0"/>
              </a:rPr>
              <a:t>with key interventions proposed understood and agreed by the customer.</a:t>
            </a:r>
          </a:p>
          <a:p>
            <a:pPr>
              <a:spcBef>
                <a:spcPts val="300"/>
              </a:spcBef>
              <a:spcAft>
                <a:spcPts val="300"/>
              </a:spcAft>
            </a:pPr>
            <a:r>
              <a:rPr lang="en-US" sz="1100" dirty="0">
                <a:solidFill>
                  <a:srgbClr val="000000"/>
                </a:solidFill>
                <a:latin typeface="Aptos" panose="020B0004020202020204" pitchFamily="34" charset="0"/>
                <a:cs typeface="Calibri" panose="020F0502020204030204" pitchFamily="34" charset="0"/>
              </a:rPr>
              <a:t>A low-risk plan for disengaging from the current vendor, taking activities either inhouse or to another vendor was outlined.</a:t>
            </a:r>
            <a:endParaRPr lang="en-US" sz="1100" dirty="0">
              <a:latin typeface="Aptos" panose="020B0004020202020204" pitchFamily="34" charset="0"/>
              <a:cs typeface="Calibri" panose="020F0502020204030204" pitchFamily="34" charset="0"/>
            </a:endParaRPr>
          </a:p>
        </p:txBody>
      </p:sp>
      <p:pic>
        <p:nvPicPr>
          <p:cNvPr id="16" name="Picture 15">
            <a:extLst>
              <a:ext uri="{FF2B5EF4-FFF2-40B4-BE49-F238E27FC236}">
                <a16:creationId xmlns:a16="http://schemas.microsoft.com/office/drawing/2014/main" id="{1E33696C-5B68-C44E-44B0-6B1965CB1F90}"/>
              </a:ext>
            </a:extLst>
          </p:cNvPr>
          <p:cNvPicPr>
            <a:picLocks noChangeAspect="1"/>
          </p:cNvPicPr>
          <p:nvPr/>
        </p:nvPicPr>
        <p:blipFill>
          <a:blip r:embed="rId2"/>
          <a:stretch>
            <a:fillRect/>
          </a:stretch>
        </p:blipFill>
        <p:spPr>
          <a:xfrm>
            <a:off x="6675892" y="1240838"/>
            <a:ext cx="1660388" cy="1632246"/>
          </a:xfrm>
          <a:prstGeom prst="rect">
            <a:avLst/>
          </a:prstGeom>
        </p:spPr>
      </p:pic>
      <p:sp>
        <p:nvSpPr>
          <p:cNvPr id="24" name="TextBox 23">
            <a:extLst>
              <a:ext uri="{FF2B5EF4-FFF2-40B4-BE49-F238E27FC236}">
                <a16:creationId xmlns:a16="http://schemas.microsoft.com/office/drawing/2014/main" id="{6F6C1C59-E167-FEE3-35AB-F5A9273C0229}"/>
              </a:ext>
            </a:extLst>
          </p:cNvPr>
          <p:cNvSpPr txBox="1"/>
          <p:nvPr/>
        </p:nvSpPr>
        <p:spPr>
          <a:xfrm>
            <a:off x="458939" y="10477282"/>
            <a:ext cx="2618538" cy="1007968"/>
          </a:xfrm>
          <a:prstGeom prst="rect">
            <a:avLst/>
          </a:prstGeom>
          <a:noFill/>
        </p:spPr>
        <p:txBody>
          <a:bodyPr wrap="square">
            <a:spAutoFit/>
          </a:bodyPr>
          <a:lstStyle/>
          <a:p>
            <a:pPr>
              <a:defRPr/>
            </a:pPr>
            <a:r>
              <a:rPr lang="en-GB" sz="1600" b="1" kern="1200" dirty="0">
                <a:solidFill>
                  <a:schemeClr val="accent2">
                    <a:lumMod val="50000"/>
                  </a:schemeClr>
                </a:solidFill>
                <a:latin typeface="Aptos Display" panose="020B0004020202020204" pitchFamily="34" charset="0"/>
              </a:rPr>
              <a:t>Results</a:t>
            </a:r>
          </a:p>
          <a:p>
            <a:pPr>
              <a:defRPr/>
            </a:pPr>
            <a:endParaRPr lang="en-GB" sz="800" b="1" dirty="0">
              <a:solidFill>
                <a:schemeClr val="accent2">
                  <a:lumMod val="50000"/>
                </a:schemeClr>
              </a:solidFill>
              <a:effectLst/>
              <a:latin typeface="Aptos" panose="020B0004020202020204" pitchFamily="34" charset="0"/>
              <a:ea typeface="Calibri" panose="020F0502020204030204" pitchFamily="34" charset="0"/>
            </a:endParaRPr>
          </a:p>
          <a:p>
            <a:pPr>
              <a:spcBef>
                <a:spcPts val="300"/>
              </a:spcBef>
              <a:spcAft>
                <a:spcPts val="300"/>
              </a:spcAft>
              <a:defRPr/>
            </a:pPr>
            <a:r>
              <a:rPr lang="en-US" sz="1100" dirty="0">
                <a:solidFill>
                  <a:schemeClr val="tx2"/>
                </a:solidFill>
                <a:latin typeface="Aptos" panose="020B0004020202020204" pitchFamily="34" charset="0"/>
              </a:rPr>
              <a:t>To support the customers 3-month audit requirements, Fimatix built a multidisciplinary team consisting of</a:t>
            </a:r>
          </a:p>
        </p:txBody>
      </p:sp>
      <p:pic>
        <p:nvPicPr>
          <p:cNvPr id="15" name="Picture 14">
            <a:extLst>
              <a:ext uri="{FF2B5EF4-FFF2-40B4-BE49-F238E27FC236}">
                <a16:creationId xmlns:a16="http://schemas.microsoft.com/office/drawing/2014/main" id="{380F91D3-96F2-F7DC-3538-B8C121E73A65}"/>
              </a:ext>
            </a:extLst>
          </p:cNvPr>
          <p:cNvPicPr>
            <a:picLocks noChangeAspect="1"/>
          </p:cNvPicPr>
          <p:nvPr/>
        </p:nvPicPr>
        <p:blipFill>
          <a:blip r:embed="rId3"/>
          <a:stretch>
            <a:fillRect/>
          </a:stretch>
        </p:blipFill>
        <p:spPr>
          <a:xfrm>
            <a:off x="6806399" y="8649124"/>
            <a:ext cx="1269825" cy="1405969"/>
          </a:xfrm>
          <a:prstGeom prst="rect">
            <a:avLst/>
          </a:prstGeom>
        </p:spPr>
      </p:pic>
    </p:spTree>
    <p:extLst>
      <p:ext uri="{BB962C8B-B14F-4D97-AF65-F5344CB8AC3E}">
        <p14:creationId xmlns:p14="http://schemas.microsoft.com/office/powerpoint/2010/main" val="3018184346"/>
      </p:ext>
    </p:extLst>
  </p:cSld>
  <p:clrMapOvr>
    <a:masterClrMapping/>
  </p:clrMapOvr>
</p:sld>
</file>

<file path=ppt/theme/theme1.xml><?xml version="1.0" encoding="utf-8"?>
<a:theme xmlns:a="http://schemas.openxmlformats.org/drawingml/2006/main" name="Theme1">
  <a:themeElements>
    <a:clrScheme name="Fimatix colours">
      <a:dk1>
        <a:srgbClr val="467E81"/>
      </a:dk1>
      <a:lt1>
        <a:srgbClr val="FFFFFF"/>
      </a:lt1>
      <a:dk2>
        <a:srgbClr val="000000"/>
      </a:dk2>
      <a:lt2>
        <a:srgbClr val="E7E6E6"/>
      </a:lt2>
      <a:accent1>
        <a:srgbClr val="0CB0CD"/>
      </a:accent1>
      <a:accent2>
        <a:srgbClr val="B0E9F3"/>
      </a:accent2>
      <a:accent3>
        <a:srgbClr val="FFCB31"/>
      </a:accent3>
      <a:accent4>
        <a:srgbClr val="467E81"/>
      </a:accent4>
      <a:accent5>
        <a:srgbClr val="3C6E70"/>
      </a:accent5>
      <a:accent6>
        <a:srgbClr val="2B4D4F"/>
      </a:accent6>
      <a:hlink>
        <a:srgbClr val="467E81"/>
      </a:hlink>
      <a:folHlink>
        <a:srgbClr val="000000"/>
      </a:folHlink>
    </a:clrScheme>
    <a:fontScheme name="Fimatix">
      <a:majorFont>
        <a:latin typeface="Montserrat ExtraBold"/>
        <a:ea typeface=""/>
        <a:cs typeface=""/>
      </a:majorFont>
      <a:minorFont>
        <a:latin typeface="Montserrat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F03ECB27-6200-4A44-9BDF-8048762A6538}" vid="{53C3DF1D-367E-4F3F-8448-07240A058A51}"/>
    </a:ext>
  </a:extLst>
</a:theme>
</file>

<file path=ppt/theme/theme2.xml><?xml version="1.0" encoding="utf-8"?>
<a:theme xmlns:a="http://schemas.openxmlformats.org/drawingml/2006/main" name="1_Theme1">
  <a:themeElements>
    <a:clrScheme name="Fimatix colours">
      <a:dk1>
        <a:srgbClr val="467E81"/>
      </a:dk1>
      <a:lt1>
        <a:srgbClr val="FFFFFF"/>
      </a:lt1>
      <a:dk2>
        <a:srgbClr val="000000"/>
      </a:dk2>
      <a:lt2>
        <a:srgbClr val="E7E6E6"/>
      </a:lt2>
      <a:accent1>
        <a:srgbClr val="0CB0CD"/>
      </a:accent1>
      <a:accent2>
        <a:srgbClr val="B0E9F3"/>
      </a:accent2>
      <a:accent3>
        <a:srgbClr val="FFCB31"/>
      </a:accent3>
      <a:accent4>
        <a:srgbClr val="467E81"/>
      </a:accent4>
      <a:accent5>
        <a:srgbClr val="3C6E70"/>
      </a:accent5>
      <a:accent6>
        <a:srgbClr val="2B4D4F"/>
      </a:accent6>
      <a:hlink>
        <a:srgbClr val="467E81"/>
      </a:hlink>
      <a:folHlink>
        <a:srgbClr val="000000"/>
      </a:folHlink>
    </a:clrScheme>
    <a:fontScheme name="Fimatix">
      <a:majorFont>
        <a:latin typeface="Montserrat ExtraBold"/>
        <a:ea typeface=""/>
        <a:cs typeface=""/>
      </a:majorFont>
      <a:minorFont>
        <a:latin typeface="Montserrat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F03ECB27-6200-4A44-9BDF-8048762A6538}" vid="{53C3DF1D-367E-4F3F-8448-07240A058A51}"/>
    </a:ext>
  </a:extLst>
</a:theme>
</file>

<file path=ppt/theme/theme3.xml><?xml version="1.0" encoding="utf-8"?>
<a:theme xmlns:a="http://schemas.openxmlformats.org/drawingml/2006/main" name="2_Theme1">
  <a:themeElements>
    <a:clrScheme name="Fimatix colours">
      <a:dk1>
        <a:srgbClr val="467E81"/>
      </a:dk1>
      <a:lt1>
        <a:srgbClr val="FFFFFF"/>
      </a:lt1>
      <a:dk2>
        <a:srgbClr val="000000"/>
      </a:dk2>
      <a:lt2>
        <a:srgbClr val="E7E6E6"/>
      </a:lt2>
      <a:accent1>
        <a:srgbClr val="0CB0CD"/>
      </a:accent1>
      <a:accent2>
        <a:srgbClr val="B0E9F3"/>
      </a:accent2>
      <a:accent3>
        <a:srgbClr val="FFCB31"/>
      </a:accent3>
      <a:accent4>
        <a:srgbClr val="467E81"/>
      </a:accent4>
      <a:accent5>
        <a:srgbClr val="3C6E70"/>
      </a:accent5>
      <a:accent6>
        <a:srgbClr val="2B4D4F"/>
      </a:accent6>
      <a:hlink>
        <a:srgbClr val="467E81"/>
      </a:hlink>
      <a:folHlink>
        <a:srgbClr val="000000"/>
      </a:folHlink>
    </a:clrScheme>
    <a:fontScheme name="Fimatix">
      <a:majorFont>
        <a:latin typeface="Montserrat ExtraBold"/>
        <a:ea typeface=""/>
        <a:cs typeface=""/>
      </a:majorFont>
      <a:minorFont>
        <a:latin typeface="Montserrat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F03ECB27-6200-4A44-9BDF-8048762A6538}" vid="{53C3DF1D-367E-4F3F-8448-07240A058A51}"/>
    </a:ext>
  </a:extLst>
</a:theme>
</file>

<file path=ppt/theme/theme4.xml><?xml version="1.0" encoding="utf-8"?>
<a:theme xmlns:a="http://schemas.openxmlformats.org/drawingml/2006/main" name="3_Theme1">
  <a:themeElements>
    <a:clrScheme name="Fimatix colours">
      <a:dk1>
        <a:srgbClr val="467E81"/>
      </a:dk1>
      <a:lt1>
        <a:srgbClr val="FFFFFF"/>
      </a:lt1>
      <a:dk2>
        <a:srgbClr val="000000"/>
      </a:dk2>
      <a:lt2>
        <a:srgbClr val="E7E6E6"/>
      </a:lt2>
      <a:accent1>
        <a:srgbClr val="0CB0CD"/>
      </a:accent1>
      <a:accent2>
        <a:srgbClr val="B0E9F3"/>
      </a:accent2>
      <a:accent3>
        <a:srgbClr val="FFCB31"/>
      </a:accent3>
      <a:accent4>
        <a:srgbClr val="467E81"/>
      </a:accent4>
      <a:accent5>
        <a:srgbClr val="3C6E70"/>
      </a:accent5>
      <a:accent6>
        <a:srgbClr val="2B4D4F"/>
      </a:accent6>
      <a:hlink>
        <a:srgbClr val="467E81"/>
      </a:hlink>
      <a:folHlink>
        <a:srgbClr val="000000"/>
      </a:folHlink>
    </a:clrScheme>
    <a:fontScheme name="Fimatix">
      <a:majorFont>
        <a:latin typeface="Montserrat ExtraBold"/>
        <a:ea typeface=""/>
        <a:cs typeface=""/>
      </a:majorFont>
      <a:minorFont>
        <a:latin typeface="Montserrat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F03ECB27-6200-4A44-9BDF-8048762A6538}" vid="{53C3DF1D-367E-4F3F-8448-07240A058A51}"/>
    </a:ext>
  </a:extLst>
</a:theme>
</file>

<file path=ppt/theme/theme5.xml><?xml version="1.0" encoding="utf-8"?>
<a:theme xmlns:a="http://schemas.openxmlformats.org/drawingml/2006/main" name="4_Theme1">
  <a:themeElements>
    <a:clrScheme name="Fimatix colours">
      <a:dk1>
        <a:srgbClr val="467E81"/>
      </a:dk1>
      <a:lt1>
        <a:srgbClr val="FFFFFF"/>
      </a:lt1>
      <a:dk2>
        <a:srgbClr val="000000"/>
      </a:dk2>
      <a:lt2>
        <a:srgbClr val="E7E6E6"/>
      </a:lt2>
      <a:accent1>
        <a:srgbClr val="0CB0CD"/>
      </a:accent1>
      <a:accent2>
        <a:srgbClr val="B0E9F3"/>
      </a:accent2>
      <a:accent3>
        <a:srgbClr val="FFCB31"/>
      </a:accent3>
      <a:accent4>
        <a:srgbClr val="467E81"/>
      </a:accent4>
      <a:accent5>
        <a:srgbClr val="3C6E70"/>
      </a:accent5>
      <a:accent6>
        <a:srgbClr val="2B4D4F"/>
      </a:accent6>
      <a:hlink>
        <a:srgbClr val="467E81"/>
      </a:hlink>
      <a:folHlink>
        <a:srgbClr val="000000"/>
      </a:folHlink>
    </a:clrScheme>
    <a:fontScheme name="Fimatix">
      <a:majorFont>
        <a:latin typeface="Montserrat ExtraBold"/>
        <a:ea typeface=""/>
        <a:cs typeface=""/>
      </a:majorFont>
      <a:minorFont>
        <a:latin typeface="Montserrat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F03ECB27-6200-4A44-9BDF-8048762A6538}" vid="{53C3DF1D-367E-4F3F-8448-07240A058A5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824594C4DE395419380D4E573D7241C" ma:contentTypeVersion="14" ma:contentTypeDescription="Create a new document." ma:contentTypeScope="" ma:versionID="89ad13a0ab57629fbb68bed0ef2fb213">
  <xsd:schema xmlns:xsd="http://www.w3.org/2001/XMLSchema" xmlns:xs="http://www.w3.org/2001/XMLSchema" xmlns:p="http://schemas.microsoft.com/office/2006/metadata/properties" xmlns:ns2="06480041-28ca-44af-bd22-731fc7a92374" xmlns:ns3="b7a9d105-6a93-4cad-8489-7b1c0a46117a" targetNamespace="http://schemas.microsoft.com/office/2006/metadata/properties" ma:root="true" ma:fieldsID="8a2f6d52a8214c392f2d2ec0a7045371" ns2:_="" ns3:_="">
    <xsd:import namespace="06480041-28ca-44af-bd22-731fc7a92374"/>
    <xsd:import namespace="b7a9d105-6a93-4cad-8489-7b1c0a46117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ObjectDetectorVersions"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480041-28ca-44af-bd22-731fc7a923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2e37ca29-b3fe-48b5-8880-2659baa6bc52"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7a9d105-6a93-4cad-8489-7b1c0a46117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f8c2b59f-9302-4c80-8793-aa353e6df054}" ma:internalName="TaxCatchAll" ma:showField="CatchAllData" ma:web="b7a9d105-6a93-4cad-8489-7b1c0a46117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6480041-28ca-44af-bd22-731fc7a92374">
      <Terms xmlns="http://schemas.microsoft.com/office/infopath/2007/PartnerControls"/>
    </lcf76f155ced4ddcb4097134ff3c332f>
    <TaxCatchAll xmlns="b7a9d105-6a93-4cad-8489-7b1c0a46117a" xsi:nil="true"/>
  </documentManagement>
</p:properties>
</file>

<file path=customXml/itemProps1.xml><?xml version="1.0" encoding="utf-8"?>
<ds:datastoreItem xmlns:ds="http://schemas.openxmlformats.org/officeDocument/2006/customXml" ds:itemID="{4E7E9248-4D21-4C30-BFD6-1F29CAE69E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6480041-28ca-44af-bd22-731fc7a92374"/>
    <ds:schemaRef ds:uri="b7a9d105-6a93-4cad-8489-7b1c0a46117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EFE2107-8373-4008-A014-EC95B0F2BBEB}">
  <ds:schemaRefs>
    <ds:schemaRef ds:uri="http://schemas.microsoft.com/sharepoint/v3/contenttype/forms"/>
  </ds:schemaRefs>
</ds:datastoreItem>
</file>

<file path=customXml/itemProps3.xml><?xml version="1.0" encoding="utf-8"?>
<ds:datastoreItem xmlns:ds="http://schemas.openxmlformats.org/officeDocument/2006/customXml" ds:itemID="{0AB996AD-2DF3-4165-A62F-724599DD8412}">
  <ds:schemaRefs>
    <ds:schemaRef ds:uri="http://schemas.microsoft.com/office/2006/metadata/properties"/>
    <ds:schemaRef ds:uri="http://schemas.microsoft.com/office/infopath/2007/PartnerControls"/>
    <ds:schemaRef ds:uri="06480041-28ca-44af-bd22-731fc7a92374"/>
    <ds:schemaRef ds:uri="b7a9d105-6a93-4cad-8489-7b1c0a46117a"/>
  </ds:schemaRefs>
</ds:datastoreItem>
</file>

<file path=docProps/app.xml><?xml version="1.0" encoding="utf-8"?>
<Properties xmlns="http://schemas.openxmlformats.org/officeDocument/2006/extended-properties" xmlns:vt="http://schemas.openxmlformats.org/officeDocument/2006/docPropsVTypes">
  <Template>Case Study template</Template>
  <TotalTime>1683</TotalTime>
  <Words>640</Words>
  <Application>Microsoft Office PowerPoint</Application>
  <PresentationFormat>Custom</PresentationFormat>
  <Paragraphs>48</Paragraphs>
  <Slides>1</Slides>
  <Notes>0</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1</vt:i4>
      </vt:variant>
    </vt:vector>
  </HeadingPairs>
  <TitlesOfParts>
    <vt:vector size="11" baseType="lpstr">
      <vt:lpstr>Aptos</vt:lpstr>
      <vt:lpstr>Aptos Black</vt:lpstr>
      <vt:lpstr>Aptos Display</vt:lpstr>
      <vt:lpstr>Arial</vt:lpstr>
      <vt:lpstr>Montserrat Light</vt:lpstr>
      <vt:lpstr>Theme1</vt:lpstr>
      <vt:lpstr>1_Theme1</vt:lpstr>
      <vt:lpstr>2_Theme1</vt:lpstr>
      <vt:lpstr>3_Theme1</vt:lpstr>
      <vt:lpstr>4_Theme1</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Elske Howeler</dc:creator>
  <cp:lastModifiedBy>Derek Pool</cp:lastModifiedBy>
  <cp:revision>165</cp:revision>
  <dcterms:created xsi:type="dcterms:W3CDTF">2024-04-24T11:42:50Z</dcterms:created>
  <dcterms:modified xsi:type="dcterms:W3CDTF">2025-02-06T15:40:17Z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0x0101001824594C4DE395419380D4E573D7241C</vt:lpwstr>
  </property>
  <property fmtid="{D5CDD505-2E9C-101B-9397-08002B2CF9AE}" pid="3" name="MediaServiceImageTags">
    <vt:lpwstr/>
  </property>
</Properties>
</file>